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1" r:id="rId9"/>
    <p:sldId id="281" r:id="rId10"/>
    <p:sldId id="270" r:id="rId11"/>
    <p:sldId id="272" r:id="rId12"/>
    <p:sldId id="275" r:id="rId13"/>
    <p:sldId id="274" r:id="rId14"/>
    <p:sldId id="276" r:id="rId15"/>
    <p:sldId id="273" r:id="rId16"/>
    <p:sldId id="277" r:id="rId17"/>
    <p:sldId id="280" r:id="rId18"/>
    <p:sldId id="279" r:id="rId19"/>
    <p:sldId id="278" r:id="rId20"/>
    <p:sldId id="282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63A97-07DF-465C-B515-B6B5C1A3ACEB}" v="55" dt="2021-11-16T13:54:28.2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48" autoAdjust="0"/>
  </p:normalViewPr>
  <p:slideViewPr>
    <p:cSldViewPr snapToGrid="0">
      <p:cViewPr varScale="1">
        <p:scale>
          <a:sx n="88" d="100"/>
          <a:sy n="88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03263A97-07DF-465C-B515-B6B5C1A3ACEB}"/>
    <pc:docChg chg="undo custSel addSld delSld modSld">
      <pc:chgData name="Rafael Kuffner dos Anjos" userId="3925196f-71a7-46bf-baee-ed570243f2ce" providerId="ADAL" clId="{03263A97-07DF-465C-B515-B6B5C1A3ACEB}" dt="2021-11-26T09:27:10.900" v="427" actId="20577"/>
      <pc:docMkLst>
        <pc:docMk/>
      </pc:docMkLst>
      <pc:sldChg chg="modSp mod">
        <pc:chgData name="Rafael Kuffner dos Anjos" userId="3925196f-71a7-46bf-baee-ed570243f2ce" providerId="ADAL" clId="{03263A97-07DF-465C-B515-B6B5C1A3ACEB}" dt="2021-11-26T09:27:10.900" v="427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03263A97-07DF-465C-B515-B6B5C1A3ACEB}" dt="2021-11-26T09:27:10.900" v="427" actId="20577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03263A97-07DF-465C-B515-B6B5C1A3ACEB}" dt="2021-11-16T13:27:07.579" v="9" actId="6549"/>
          <ac:spMkLst>
            <pc:docMk/>
            <pc:sldMk cId="2250373187" sldId="256"/>
            <ac:spMk id="3" creationId="{DD840BA7-A451-4F23-B148-43665CC7B962}"/>
          </ac:spMkLst>
        </pc:spChg>
      </pc:sldChg>
      <pc:sldChg chg="add del modTransition">
        <pc:chgData name="Rafael Kuffner dos Anjos" userId="3925196f-71a7-46bf-baee-ed570243f2ce" providerId="ADAL" clId="{03263A97-07DF-465C-B515-B6B5C1A3ACEB}" dt="2021-11-16T13:27:00.810" v="3" actId="47"/>
        <pc:sldMkLst>
          <pc:docMk/>
          <pc:sldMk cId="1207308501" sldId="257"/>
        </pc:sldMkLst>
      </pc:sldChg>
      <pc:sldChg chg="addSp modSp add mod setBg">
        <pc:chgData name="Rafael Kuffner dos Anjos" userId="3925196f-71a7-46bf-baee-ed570243f2ce" providerId="ADAL" clId="{03263A97-07DF-465C-B515-B6B5C1A3ACEB}" dt="2021-11-16T13:45:30.039" v="60" actId="26606"/>
        <pc:sldMkLst>
          <pc:docMk/>
          <pc:sldMk cId="349393933" sldId="264"/>
        </pc:sldMkLst>
        <pc:spChg chg="mod">
          <ac:chgData name="Rafael Kuffner dos Anjos" userId="3925196f-71a7-46bf-baee-ed570243f2ce" providerId="ADAL" clId="{03263A97-07DF-465C-B515-B6B5C1A3ACEB}" dt="2021-11-16T13:45:30.039" v="60" actId="26606"/>
          <ac:spMkLst>
            <pc:docMk/>
            <pc:sldMk cId="349393933" sldId="26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45:30.039" v="60" actId="26606"/>
          <ac:spMkLst>
            <pc:docMk/>
            <pc:sldMk cId="349393933" sldId="264"/>
            <ac:spMk id="3" creationId="{00000000-0000-0000-0000-000000000000}"/>
          </ac:spMkLst>
        </pc:spChg>
        <pc:picChg chg="add">
          <ac:chgData name="Rafael Kuffner dos Anjos" userId="3925196f-71a7-46bf-baee-ed570243f2ce" providerId="ADAL" clId="{03263A97-07DF-465C-B515-B6B5C1A3ACEB}" dt="2021-11-16T13:45:30.039" v="60" actId="26606"/>
          <ac:picMkLst>
            <pc:docMk/>
            <pc:sldMk cId="349393933" sldId="264"/>
            <ac:picMk id="5" creationId="{388F19FF-BC64-484D-A06C-635620B40ECE}"/>
          </ac:picMkLst>
        </pc:picChg>
        <pc:cxnChg chg="add">
          <ac:chgData name="Rafael Kuffner dos Anjos" userId="3925196f-71a7-46bf-baee-ed570243f2ce" providerId="ADAL" clId="{03263A97-07DF-465C-B515-B6B5C1A3ACEB}" dt="2021-11-16T13:45:30.039" v="60" actId="26606"/>
          <ac:cxnSpMkLst>
            <pc:docMk/>
            <pc:sldMk cId="349393933" sldId="264"/>
            <ac:cxnSpMk id="9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03263A97-07DF-465C-B515-B6B5C1A3ACEB}" dt="2021-11-16T13:45:24.366" v="59" actId="26606"/>
        <pc:sldMkLst>
          <pc:docMk/>
          <pc:sldMk cId="1740741268" sldId="265"/>
        </pc:sldMkLst>
        <pc:spChg chg="mod">
          <ac:chgData name="Rafael Kuffner dos Anjos" userId="3925196f-71a7-46bf-baee-ed570243f2ce" providerId="ADAL" clId="{03263A97-07DF-465C-B515-B6B5C1A3ACEB}" dt="2021-11-16T13:45:24.366" v="59" actId="26606"/>
          <ac:spMkLst>
            <pc:docMk/>
            <pc:sldMk cId="1740741268" sldId="26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45:24.366" v="59" actId="26606"/>
          <ac:spMkLst>
            <pc:docMk/>
            <pc:sldMk cId="1740741268" sldId="265"/>
            <ac:spMk id="3" creationId="{00000000-0000-0000-0000-000000000000}"/>
          </ac:spMkLst>
        </pc:spChg>
        <pc:picChg chg="add">
          <ac:chgData name="Rafael Kuffner dos Anjos" userId="3925196f-71a7-46bf-baee-ed570243f2ce" providerId="ADAL" clId="{03263A97-07DF-465C-B515-B6B5C1A3ACEB}" dt="2021-11-16T13:45:24.366" v="59" actId="26606"/>
          <ac:picMkLst>
            <pc:docMk/>
            <pc:sldMk cId="1740741268" sldId="265"/>
            <ac:picMk id="5" creationId="{55FB7B10-C307-43DA-ACD5-AFFCA9DF5C62}"/>
          </ac:picMkLst>
        </pc:picChg>
        <pc:picChg chg="add del mod">
          <ac:chgData name="Rafael Kuffner dos Anjos" userId="3925196f-71a7-46bf-baee-ed570243f2ce" providerId="ADAL" clId="{03263A97-07DF-465C-B515-B6B5C1A3ACEB}" dt="2021-11-16T13:38:29.031" v="30" actId="478"/>
          <ac:picMkLst>
            <pc:docMk/>
            <pc:sldMk cId="1740741268" sldId="265"/>
            <ac:picMk id="1026" creationId="{93941295-0D1B-4CDD-BBBF-8F6CBBBEF03E}"/>
          </ac:picMkLst>
        </pc:picChg>
        <pc:cxnChg chg="add">
          <ac:chgData name="Rafael Kuffner dos Anjos" userId="3925196f-71a7-46bf-baee-ed570243f2ce" providerId="ADAL" clId="{03263A97-07DF-465C-B515-B6B5C1A3ACEB}" dt="2021-11-16T13:45:24.366" v="59" actId="26606"/>
          <ac:cxnSpMkLst>
            <pc:docMk/>
            <pc:sldMk cId="1740741268" sldId="265"/>
            <ac:cxnSpMk id="9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03263A97-07DF-465C-B515-B6B5C1A3ACEB}" dt="2021-11-16T13:39:05.896" v="45" actId="26606"/>
        <pc:sldMkLst>
          <pc:docMk/>
          <pc:sldMk cId="2023038937" sldId="266"/>
        </pc:sldMkLst>
        <pc:spChg chg="mod">
          <ac:chgData name="Rafael Kuffner dos Anjos" userId="3925196f-71a7-46bf-baee-ed570243f2ce" providerId="ADAL" clId="{03263A97-07DF-465C-B515-B6B5C1A3ACEB}" dt="2021-11-16T13:39:05.896" v="45" actId="26606"/>
          <ac:spMkLst>
            <pc:docMk/>
            <pc:sldMk cId="2023038937" sldId="26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39:05.896" v="45" actId="26606"/>
          <ac:spMkLst>
            <pc:docMk/>
            <pc:sldMk cId="2023038937" sldId="26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3:39:05.896" v="45" actId="26606"/>
          <ac:spMkLst>
            <pc:docMk/>
            <pc:sldMk cId="2023038937" sldId="266"/>
            <ac:spMk id="8" creationId="{DE7FFD28-545C-4C88-A2E7-152FB234C92C}"/>
          </ac:spMkLst>
        </pc:spChg>
      </pc:sldChg>
      <pc:sldChg chg="addSp delSp modSp add mod setBg addAnim delAnim setClrOvrMap">
        <pc:chgData name="Rafael Kuffner dos Anjos" userId="3925196f-71a7-46bf-baee-ed570243f2ce" providerId="ADAL" clId="{03263A97-07DF-465C-B515-B6B5C1A3ACEB}" dt="2021-11-16T13:40:52.830" v="58" actId="1076"/>
        <pc:sldMkLst>
          <pc:docMk/>
          <pc:sldMk cId="1697941463" sldId="267"/>
        </pc:sldMkLst>
        <pc:spChg chg="mod ord">
          <ac:chgData name="Rafael Kuffner dos Anjos" userId="3925196f-71a7-46bf-baee-ed570243f2ce" providerId="ADAL" clId="{03263A97-07DF-465C-B515-B6B5C1A3ACEB}" dt="2021-11-16T13:40:31.169" v="48" actId="26606"/>
          <ac:spMkLst>
            <pc:docMk/>
            <pc:sldMk cId="1697941463" sldId="267"/>
            <ac:spMk id="2" creationId="{00000000-0000-0000-0000-000000000000}"/>
          </ac:spMkLst>
        </pc:spChg>
        <pc:spChg chg="add mod">
          <ac:chgData name="Rafael Kuffner dos Anjos" userId="3925196f-71a7-46bf-baee-ed570243f2ce" providerId="ADAL" clId="{03263A97-07DF-465C-B515-B6B5C1A3ACEB}" dt="2021-11-16T13:40:52.830" v="58" actId="1076"/>
          <ac:spMkLst>
            <pc:docMk/>
            <pc:sldMk cId="1697941463" sldId="267"/>
            <ac:spMk id="30" creationId="{F043CC8E-FF49-4B3A-B1FF-A7F5200FF59D}"/>
          </ac:spMkLst>
        </pc:spChg>
        <pc:spChg chg="add">
          <ac:chgData name="Rafael Kuffner dos Anjos" userId="3925196f-71a7-46bf-baee-ed570243f2ce" providerId="ADAL" clId="{03263A97-07DF-465C-B515-B6B5C1A3ACEB}" dt="2021-11-16T13:40:31.169" v="48" actId="26606"/>
          <ac:spMkLst>
            <pc:docMk/>
            <pc:sldMk cId="1697941463" sldId="267"/>
            <ac:spMk id="94" creationId="{96918796-2918-40D6-BE3A-4600C47FCD42}"/>
          </ac:spMkLst>
        </pc:spChg>
        <pc:spChg chg="add del">
          <ac:chgData name="Rafael Kuffner dos Anjos" userId="3925196f-71a7-46bf-baee-ed570243f2ce" providerId="ADAL" clId="{03263A97-07DF-465C-B515-B6B5C1A3ACEB}" dt="2021-11-16T13:38:42.831" v="32" actId="26606"/>
          <ac:spMkLst>
            <pc:docMk/>
            <pc:sldMk cId="1697941463" sldId="267"/>
            <ac:spMk id="141" creationId="{747A2B8E-A021-4487-9BF6-069FF8C55506}"/>
          </ac:spMkLst>
        </pc:spChg>
        <pc:spChg chg="add del">
          <ac:chgData name="Rafael Kuffner dos Anjos" userId="3925196f-71a7-46bf-baee-ed570243f2ce" providerId="ADAL" clId="{03263A97-07DF-465C-B515-B6B5C1A3ACEB}" dt="2021-11-16T13:38:44.300" v="34" actId="26606"/>
          <ac:spMkLst>
            <pc:docMk/>
            <pc:sldMk cId="1697941463" sldId="267"/>
            <ac:spMk id="2058" creationId="{6E13DAD0-A4B0-4817-8995-A0D346584BD1}"/>
          </ac:spMkLst>
        </pc:spChg>
        <pc:spChg chg="add del">
          <ac:chgData name="Rafael Kuffner dos Anjos" userId="3925196f-71a7-46bf-baee-ed570243f2ce" providerId="ADAL" clId="{03263A97-07DF-465C-B515-B6B5C1A3ACEB}" dt="2021-11-16T13:38:47.463" v="36" actId="26606"/>
          <ac:spMkLst>
            <pc:docMk/>
            <pc:sldMk cId="1697941463" sldId="267"/>
            <ac:spMk id="2059" creationId="{B60FF0DC-075C-4AAB-9DCF-D6891D223C40}"/>
          </ac:spMkLst>
        </pc:spChg>
        <pc:spChg chg="add del">
          <ac:chgData name="Rafael Kuffner dos Anjos" userId="3925196f-71a7-46bf-baee-ed570243f2ce" providerId="ADAL" clId="{03263A97-07DF-465C-B515-B6B5C1A3ACEB}" dt="2021-11-16T13:38:49.040" v="38" actId="26606"/>
          <ac:spMkLst>
            <pc:docMk/>
            <pc:sldMk cId="1697941463" sldId="267"/>
            <ac:spMk id="2062" creationId="{0C45045A-6083-4B3E-956A-67582337527D}"/>
          </ac:spMkLst>
        </pc:spChg>
        <pc:spChg chg="add del">
          <ac:chgData name="Rafael Kuffner dos Anjos" userId="3925196f-71a7-46bf-baee-ed570243f2ce" providerId="ADAL" clId="{03263A97-07DF-465C-B515-B6B5C1A3ACEB}" dt="2021-11-16T13:38:49.040" v="38" actId="26606"/>
          <ac:spMkLst>
            <pc:docMk/>
            <pc:sldMk cId="1697941463" sldId="267"/>
            <ac:spMk id="2063" creationId="{42875DDC-0225-45F8-B745-78688F2D1ADC}"/>
          </ac:spMkLst>
        </pc:spChg>
        <pc:spChg chg="add del">
          <ac:chgData name="Rafael Kuffner dos Anjos" userId="3925196f-71a7-46bf-baee-ed570243f2ce" providerId="ADAL" clId="{03263A97-07DF-465C-B515-B6B5C1A3ACEB}" dt="2021-11-16T13:38:49.040" v="38" actId="26606"/>
          <ac:spMkLst>
            <pc:docMk/>
            <pc:sldMk cId="1697941463" sldId="267"/>
            <ac:spMk id="2064" creationId="{12617755-D451-4BAF-9B55-518297BFF42D}"/>
          </ac:spMkLst>
        </pc:spChg>
        <pc:spChg chg="add del">
          <ac:chgData name="Rafael Kuffner dos Anjos" userId="3925196f-71a7-46bf-baee-ed570243f2ce" providerId="ADAL" clId="{03263A97-07DF-465C-B515-B6B5C1A3ACEB}" dt="2021-11-16T13:38:50.958" v="40" actId="26606"/>
          <ac:spMkLst>
            <pc:docMk/>
            <pc:sldMk cId="1697941463" sldId="267"/>
            <ac:spMk id="2067" creationId="{247AB924-1B87-43FC-B7C7-B112D5C51A0E}"/>
          </ac:spMkLst>
        </pc:spChg>
        <pc:spChg chg="add del">
          <ac:chgData name="Rafael Kuffner dos Anjos" userId="3925196f-71a7-46bf-baee-ed570243f2ce" providerId="ADAL" clId="{03263A97-07DF-465C-B515-B6B5C1A3ACEB}" dt="2021-11-16T13:38:52.385" v="43" actId="26606"/>
          <ac:spMkLst>
            <pc:docMk/>
            <pc:sldMk cId="1697941463" sldId="267"/>
            <ac:spMk id="2070" creationId="{F7EDEA10-087E-4352-A848-7D9888DC6745}"/>
          </ac:spMkLst>
        </pc:spChg>
        <pc:spChg chg="add del">
          <ac:chgData name="Rafael Kuffner dos Anjos" userId="3925196f-71a7-46bf-baee-ed570243f2ce" providerId="ADAL" clId="{03263A97-07DF-465C-B515-B6B5C1A3ACEB}" dt="2021-11-16T13:38:52.385" v="43" actId="26606"/>
          <ac:spMkLst>
            <pc:docMk/>
            <pc:sldMk cId="1697941463" sldId="267"/>
            <ac:spMk id="2071" creationId="{605D77EC-B84E-48F8-9EC4-93E851C0FA25}"/>
          </ac:spMkLst>
        </pc:spChg>
        <pc:picChg chg="add mod">
          <ac:chgData name="Rafael Kuffner dos Anjos" userId="3925196f-71a7-46bf-baee-ed570243f2ce" providerId="ADAL" clId="{03263A97-07DF-465C-B515-B6B5C1A3ACEB}" dt="2021-11-16T13:40:49.623" v="57" actId="1076"/>
          <ac:picMkLst>
            <pc:docMk/>
            <pc:sldMk cId="1697941463" sldId="267"/>
            <ac:picMk id="3" creationId="{22792331-C2E5-43D7-839D-959F002F8C6A}"/>
          </ac:picMkLst>
        </pc:picChg>
        <pc:picChg chg="del">
          <ac:chgData name="Rafael Kuffner dos Anjos" userId="3925196f-71a7-46bf-baee-ed570243f2ce" providerId="ADAL" clId="{03263A97-07DF-465C-B515-B6B5C1A3ACEB}" dt="2021-11-16T13:37:07.354" v="13" actId="478"/>
          <ac:picMkLst>
            <pc:docMk/>
            <pc:sldMk cId="1697941463" sldId="267"/>
            <ac:picMk id="4" creationId="{00000000-0000-0000-0000-000000000000}"/>
          </ac:picMkLst>
        </pc:picChg>
        <pc:picChg chg="add mod ord">
          <ac:chgData name="Rafael Kuffner dos Anjos" userId="3925196f-71a7-46bf-baee-ed570243f2ce" providerId="ADAL" clId="{03263A97-07DF-465C-B515-B6B5C1A3ACEB}" dt="2021-11-16T13:40:48.258" v="50" actId="27614"/>
          <ac:picMkLst>
            <pc:docMk/>
            <pc:sldMk cId="1697941463" sldId="267"/>
            <ac:picMk id="2050" creationId="{BA5AC263-3528-4CAB-B9E4-2794748EF684}"/>
          </ac:picMkLst>
        </pc:picChg>
        <pc:picChg chg="add del mod">
          <ac:chgData name="Rafael Kuffner dos Anjos" userId="3925196f-71a7-46bf-baee-ed570243f2ce" providerId="ADAL" clId="{03263A97-07DF-465C-B515-B6B5C1A3ACEB}" dt="2021-11-16T13:37:43.799" v="21" actId="478"/>
          <ac:picMkLst>
            <pc:docMk/>
            <pc:sldMk cId="1697941463" sldId="267"/>
            <ac:picMk id="2052" creationId="{0DB44450-2681-49F3-AB01-033AF72355F3}"/>
          </ac:picMkLst>
        </pc:picChg>
        <pc:picChg chg="add del mod">
          <ac:chgData name="Rafael Kuffner dos Anjos" userId="3925196f-71a7-46bf-baee-ed570243f2ce" providerId="ADAL" clId="{03263A97-07DF-465C-B515-B6B5C1A3ACEB}" dt="2021-11-16T13:40:17.542" v="46" actId="478"/>
          <ac:picMkLst>
            <pc:docMk/>
            <pc:sldMk cId="1697941463" sldId="267"/>
            <ac:picMk id="2054" creationId="{0E10FC8E-5502-428F-B472-537FA2B7BB40}"/>
          </ac:picMkLst>
        </pc:picChg>
        <pc:picChg chg="add mod ord">
          <ac:chgData name="Rafael Kuffner dos Anjos" userId="3925196f-71a7-46bf-baee-ed570243f2ce" providerId="ADAL" clId="{03263A97-07DF-465C-B515-B6B5C1A3ACEB}" dt="2021-11-16T13:40:48.261" v="54" actId="27614"/>
          <ac:picMkLst>
            <pc:docMk/>
            <pc:sldMk cId="1697941463" sldId="267"/>
            <ac:picMk id="2056" creationId="{7516C7B2-2FA3-46B9-962D-460C8CA87488}"/>
          </ac:picMkLst>
        </pc:picChg>
        <pc:cxnChg chg="add del">
          <ac:chgData name="Rafael Kuffner dos Anjos" userId="3925196f-71a7-46bf-baee-ed570243f2ce" providerId="ADAL" clId="{03263A97-07DF-465C-B515-B6B5C1A3ACEB}" dt="2021-11-16T13:38:52.389" v="44" actId="26606"/>
          <ac:cxnSpMkLst>
            <pc:docMk/>
            <pc:sldMk cId="1697941463" sldId="267"/>
            <ac:cxnSpMk id="77" creationId="{C800968E-0A99-46C4-A9B2-6A63AC66F4B0}"/>
          </ac:cxnSpMkLst>
        </pc:cxnChg>
        <pc:cxnChg chg="add del">
          <ac:chgData name="Rafael Kuffner dos Anjos" userId="3925196f-71a7-46bf-baee-ed570243f2ce" providerId="ADAL" clId="{03263A97-07DF-465C-B515-B6B5C1A3ACEB}" dt="2021-11-16T13:38:52.389" v="44" actId="26606"/>
          <ac:cxnSpMkLst>
            <pc:docMk/>
            <pc:sldMk cId="1697941463" sldId="267"/>
            <ac:cxnSpMk id="79" creationId="{0627B73E-D784-4780-AA33-DCDFE7DA16ED}"/>
          </ac:cxnSpMkLst>
        </pc:cxnChg>
        <pc:cxnChg chg="add del">
          <ac:chgData name="Rafael Kuffner dos Anjos" userId="3925196f-71a7-46bf-baee-ed570243f2ce" providerId="ADAL" clId="{03263A97-07DF-465C-B515-B6B5C1A3ACEB}" dt="2021-11-16T13:38:52.389" v="44" actId="26606"/>
          <ac:cxnSpMkLst>
            <pc:docMk/>
            <pc:sldMk cId="1697941463" sldId="267"/>
            <ac:cxnSpMk id="81" creationId="{EBAD6A72-88E8-42F7-88B9-CAF744536BE4}"/>
          </ac:cxnSpMkLst>
        </pc:cxnChg>
        <pc:cxnChg chg="add del">
          <ac:chgData name="Rafael Kuffner dos Anjos" userId="3925196f-71a7-46bf-baee-ed570243f2ce" providerId="ADAL" clId="{03263A97-07DF-465C-B515-B6B5C1A3ACEB}" dt="2021-11-16T13:38:44.300" v="34" actId="26606"/>
          <ac:cxnSpMkLst>
            <pc:docMk/>
            <pc:sldMk cId="1697941463" sldId="267"/>
            <ac:cxnSpMk id="143" creationId="{59F9672C-557D-4871-B58C-7874589D7F8C}"/>
          </ac:cxnSpMkLst>
        </pc:cxnChg>
        <pc:cxnChg chg="add del">
          <ac:chgData name="Rafael Kuffner dos Anjos" userId="3925196f-71a7-46bf-baee-ed570243f2ce" providerId="ADAL" clId="{03263A97-07DF-465C-B515-B6B5C1A3ACEB}" dt="2021-11-16T13:38:47.463" v="36" actId="26606"/>
          <ac:cxnSpMkLst>
            <pc:docMk/>
            <pc:sldMk cId="1697941463" sldId="267"/>
            <ac:cxnSpMk id="145" creationId="{06FA45BD-42C5-4C6B-AFAF-745ABE642184}"/>
          </ac:cxnSpMkLst>
        </pc:cxnChg>
        <pc:cxnChg chg="add del">
          <ac:chgData name="Rafael Kuffner dos Anjos" userId="3925196f-71a7-46bf-baee-ed570243f2ce" providerId="ADAL" clId="{03263A97-07DF-465C-B515-B6B5C1A3ACEB}" dt="2021-11-16T13:38:50.958" v="40" actId="26606"/>
          <ac:cxnSpMkLst>
            <pc:docMk/>
            <pc:sldMk cId="1697941463" sldId="267"/>
            <ac:cxnSpMk id="147" creationId="{DAD2B705-4A9B-408D-AA80-4F41045E09DE}"/>
          </ac:cxnSpMkLst>
        </pc:cxnChg>
        <pc:cxnChg chg="add del">
          <ac:chgData name="Rafael Kuffner dos Anjos" userId="3925196f-71a7-46bf-baee-ed570243f2ce" providerId="ADAL" clId="{03263A97-07DF-465C-B515-B6B5C1A3ACEB}" dt="2021-11-16T13:38:47.463" v="36" actId="26606"/>
          <ac:cxnSpMkLst>
            <pc:docMk/>
            <pc:sldMk cId="1697941463" sldId="267"/>
            <ac:cxnSpMk id="2060" creationId="{D9F6DA4C-FF64-4F34-9D58-FC2ED8095D2D}"/>
          </ac:cxnSpMkLst>
        </pc:cxnChg>
        <pc:cxnChg chg="add del">
          <ac:chgData name="Rafael Kuffner dos Anjos" userId="3925196f-71a7-46bf-baee-ed570243f2ce" providerId="ADAL" clId="{03263A97-07DF-465C-B515-B6B5C1A3ACEB}" dt="2021-11-16T13:38:50.958" v="40" actId="26606"/>
          <ac:cxnSpMkLst>
            <pc:docMk/>
            <pc:sldMk cId="1697941463" sldId="267"/>
            <ac:cxnSpMk id="2066" creationId="{99AE2756-0FC4-4155-83E7-58AAAB63E757}"/>
          </ac:cxnSpMkLst>
        </pc:cxnChg>
        <pc:cxnChg chg="add del">
          <ac:chgData name="Rafael Kuffner dos Anjos" userId="3925196f-71a7-46bf-baee-ed570243f2ce" providerId="ADAL" clId="{03263A97-07DF-465C-B515-B6B5C1A3ACEB}" dt="2021-11-16T13:38:50.958" v="40" actId="26606"/>
          <ac:cxnSpMkLst>
            <pc:docMk/>
            <pc:sldMk cId="1697941463" sldId="267"/>
            <ac:cxnSpMk id="2068" creationId="{818DC98F-4057-4645-B948-F604F39A9CFE}"/>
          </ac:cxnSpMkLst>
        </pc:cxnChg>
        <pc:cxnChg chg="add del">
          <ac:chgData name="Rafael Kuffner dos Anjos" userId="3925196f-71a7-46bf-baee-ed570243f2ce" providerId="ADAL" clId="{03263A97-07DF-465C-B515-B6B5C1A3ACEB}" dt="2021-11-16T13:40:31.169" v="48" actId="26606"/>
          <ac:cxnSpMkLst>
            <pc:docMk/>
            <pc:sldMk cId="1697941463" sldId="267"/>
            <ac:cxnSpMk id="2073" creationId="{8F880EF2-DF79-4D9D-8F11-E91D48C79741}"/>
          </ac:cxnSpMkLst>
        </pc:cxnChg>
      </pc:sldChg>
      <pc:sldChg chg="addSp modSp add mod setBg">
        <pc:chgData name="Rafael Kuffner dos Anjos" userId="3925196f-71a7-46bf-baee-ed570243f2ce" providerId="ADAL" clId="{03263A97-07DF-465C-B515-B6B5C1A3ACEB}" dt="2021-11-16T13:47:14.633" v="106" actId="403"/>
        <pc:sldMkLst>
          <pc:docMk/>
          <pc:sldMk cId="944016079" sldId="268"/>
        </pc:sldMkLst>
        <pc:spChg chg="mod">
          <ac:chgData name="Rafael Kuffner dos Anjos" userId="3925196f-71a7-46bf-baee-ed570243f2ce" providerId="ADAL" clId="{03263A97-07DF-465C-B515-B6B5C1A3ACEB}" dt="2021-11-16T13:46:58.656" v="100" actId="26606"/>
          <ac:spMkLst>
            <pc:docMk/>
            <pc:sldMk cId="944016079" sldId="26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47:14.633" v="106" actId="403"/>
          <ac:spMkLst>
            <pc:docMk/>
            <pc:sldMk cId="944016079" sldId="26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3:46:58.656" v="100" actId="26606"/>
          <ac:spMkLst>
            <pc:docMk/>
            <pc:sldMk cId="944016079" sldId="268"/>
            <ac:spMk id="8" creationId="{C9A36457-A5F4-4103-A443-02581C09185B}"/>
          </ac:spMkLst>
        </pc:spChg>
        <pc:spChg chg="add">
          <ac:chgData name="Rafael Kuffner dos Anjos" userId="3925196f-71a7-46bf-baee-ed570243f2ce" providerId="ADAL" clId="{03263A97-07DF-465C-B515-B6B5C1A3ACEB}" dt="2021-11-16T13:46:58.656" v="100" actId="26606"/>
          <ac:spMkLst>
            <pc:docMk/>
            <pc:sldMk cId="944016079" sldId="268"/>
            <ac:spMk id="10" creationId="{DC5FB7E8-B636-40FA-BE8D-48145C0F5C57}"/>
          </ac:spMkLst>
        </pc:spChg>
        <pc:spChg chg="add">
          <ac:chgData name="Rafael Kuffner dos Anjos" userId="3925196f-71a7-46bf-baee-ed570243f2ce" providerId="ADAL" clId="{03263A97-07DF-465C-B515-B6B5C1A3ACEB}" dt="2021-11-16T13:46:58.656" v="100" actId="26606"/>
          <ac:spMkLst>
            <pc:docMk/>
            <pc:sldMk cId="944016079" sldId="268"/>
            <ac:spMk id="12" creationId="{142DCE2C-2863-46FA-9BE7-24365A24D9BA}"/>
          </ac:spMkLst>
        </pc:spChg>
      </pc:sldChg>
      <pc:sldChg chg="addSp modSp add mod setBg">
        <pc:chgData name="Rafael Kuffner dos Anjos" userId="3925196f-71a7-46bf-baee-ed570243f2ce" providerId="ADAL" clId="{03263A97-07DF-465C-B515-B6B5C1A3ACEB}" dt="2021-11-16T13:47:20.796" v="107" actId="26606"/>
        <pc:sldMkLst>
          <pc:docMk/>
          <pc:sldMk cId="261872285" sldId="269"/>
        </pc:sldMkLst>
        <pc:spChg chg="mod">
          <ac:chgData name="Rafael Kuffner dos Anjos" userId="3925196f-71a7-46bf-baee-ed570243f2ce" providerId="ADAL" clId="{03263A97-07DF-465C-B515-B6B5C1A3ACEB}" dt="2021-11-16T13:47:20.796" v="107" actId="26606"/>
          <ac:spMkLst>
            <pc:docMk/>
            <pc:sldMk cId="261872285" sldId="26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47:20.796" v="107" actId="26606"/>
          <ac:spMkLst>
            <pc:docMk/>
            <pc:sldMk cId="261872285" sldId="269"/>
            <ac:spMk id="3" creationId="{00000000-0000-0000-0000-000000000000}"/>
          </ac:spMkLst>
        </pc:spChg>
        <pc:picChg chg="add">
          <ac:chgData name="Rafael Kuffner dos Anjos" userId="3925196f-71a7-46bf-baee-ed570243f2ce" providerId="ADAL" clId="{03263A97-07DF-465C-B515-B6B5C1A3ACEB}" dt="2021-11-16T13:47:20.796" v="107" actId="26606"/>
          <ac:picMkLst>
            <pc:docMk/>
            <pc:sldMk cId="261872285" sldId="269"/>
            <ac:picMk id="5" creationId="{363DCFDF-16F1-454D-AE62-3D5D2F9F91A3}"/>
          </ac:picMkLst>
        </pc:picChg>
        <pc:cxnChg chg="add">
          <ac:chgData name="Rafael Kuffner dos Anjos" userId="3925196f-71a7-46bf-baee-ed570243f2ce" providerId="ADAL" clId="{03263A97-07DF-465C-B515-B6B5C1A3ACEB}" dt="2021-11-16T13:47:20.796" v="107" actId="26606"/>
          <ac:cxnSpMkLst>
            <pc:docMk/>
            <pc:sldMk cId="261872285" sldId="269"/>
            <ac:cxnSpMk id="9" creationId="{A7F400EE-A8A5-48AF-B4D6-291B52C6F0B0}"/>
          </ac:cxnSpMkLst>
        </pc:cxnChg>
      </pc:sldChg>
      <pc:sldChg chg="modSp add mod">
        <pc:chgData name="Rafael Kuffner dos Anjos" userId="3925196f-71a7-46bf-baee-ed570243f2ce" providerId="ADAL" clId="{03263A97-07DF-465C-B515-B6B5C1A3ACEB}" dt="2021-11-16T13:58:43.970" v="281" actId="1076"/>
        <pc:sldMkLst>
          <pc:docMk/>
          <pc:sldMk cId="765300026" sldId="270"/>
        </pc:sldMkLst>
        <pc:spChg chg="mod">
          <ac:chgData name="Rafael Kuffner dos Anjos" userId="3925196f-71a7-46bf-baee-ed570243f2ce" providerId="ADAL" clId="{03263A97-07DF-465C-B515-B6B5C1A3ACEB}" dt="2021-11-16T13:58:31.398" v="229" actId="207"/>
          <ac:spMkLst>
            <pc:docMk/>
            <pc:sldMk cId="765300026" sldId="27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58:43.970" v="281" actId="1076"/>
          <ac:spMkLst>
            <pc:docMk/>
            <pc:sldMk cId="765300026" sldId="270"/>
            <ac:spMk id="10" creationId="{00000000-0000-0000-0000-000000000000}"/>
          </ac:spMkLst>
        </pc:spChg>
        <pc:grpChg chg="mod">
          <ac:chgData name="Rafael Kuffner dos Anjos" userId="3925196f-71a7-46bf-baee-ed570243f2ce" providerId="ADAL" clId="{03263A97-07DF-465C-B515-B6B5C1A3ACEB}" dt="2021-11-16T13:55:46.629" v="225" actId="1076"/>
          <ac:grpSpMkLst>
            <pc:docMk/>
            <pc:sldMk cId="765300026" sldId="270"/>
            <ac:grpSpMk id="9" creationId="{00000000-0000-0000-0000-000000000000}"/>
          </ac:grpSpMkLst>
        </pc:grpChg>
      </pc:sldChg>
      <pc:sldChg chg="addSp modSp add mod setBg">
        <pc:chgData name="Rafael Kuffner dos Anjos" userId="3925196f-71a7-46bf-baee-ed570243f2ce" providerId="ADAL" clId="{03263A97-07DF-465C-B515-B6B5C1A3ACEB}" dt="2021-11-16T13:47:31.089" v="108" actId="26606"/>
        <pc:sldMkLst>
          <pc:docMk/>
          <pc:sldMk cId="1473061290" sldId="271"/>
        </pc:sldMkLst>
        <pc:spChg chg="mod">
          <ac:chgData name="Rafael Kuffner dos Anjos" userId="3925196f-71a7-46bf-baee-ed570243f2ce" providerId="ADAL" clId="{03263A97-07DF-465C-B515-B6B5C1A3ACEB}" dt="2021-11-16T13:47:31.089" v="108" actId="26606"/>
          <ac:spMkLst>
            <pc:docMk/>
            <pc:sldMk cId="1473061290" sldId="27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3:47:31.089" v="108" actId="26606"/>
          <ac:spMkLst>
            <pc:docMk/>
            <pc:sldMk cId="1473061290" sldId="27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3:47:31.089" v="108" actId="26606"/>
          <ac:spMkLst>
            <pc:docMk/>
            <pc:sldMk cId="1473061290" sldId="271"/>
            <ac:spMk id="10" creationId="{5E39A796-BE83-48B1-B33F-35C4A32AAB57}"/>
          </ac:spMkLst>
        </pc:spChg>
        <pc:spChg chg="add">
          <ac:chgData name="Rafael Kuffner dos Anjos" userId="3925196f-71a7-46bf-baee-ed570243f2ce" providerId="ADAL" clId="{03263A97-07DF-465C-B515-B6B5C1A3ACEB}" dt="2021-11-16T13:47:31.089" v="108" actId="26606"/>
          <ac:spMkLst>
            <pc:docMk/>
            <pc:sldMk cId="1473061290" sldId="271"/>
            <ac:spMk id="12" creationId="{72F84B47-E267-4194-8194-831DB7B5547F}"/>
          </ac:spMkLst>
        </pc:spChg>
        <pc:picChg chg="mod">
          <ac:chgData name="Rafael Kuffner dos Anjos" userId="3925196f-71a7-46bf-baee-ed570243f2ce" providerId="ADAL" clId="{03263A97-07DF-465C-B515-B6B5C1A3ACEB}" dt="2021-11-16T13:47:31.089" v="108" actId="26606"/>
          <ac:picMkLst>
            <pc:docMk/>
            <pc:sldMk cId="1473061290" sldId="271"/>
            <ac:picMk id="5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03263A97-07DF-465C-B515-B6B5C1A3ACEB}" dt="2021-11-16T17:09:46.389" v="346" actId="1076"/>
        <pc:sldMkLst>
          <pc:docMk/>
          <pc:sldMk cId="398205226" sldId="272"/>
        </pc:sldMkLst>
        <pc:spChg chg="mod">
          <ac:chgData name="Rafael Kuffner dos Anjos" userId="3925196f-71a7-46bf-baee-ed570243f2ce" providerId="ADAL" clId="{03263A97-07DF-465C-B515-B6B5C1A3ACEB}" dt="2021-11-16T13:58:56.771" v="283" actId="26606"/>
          <ac:spMkLst>
            <pc:docMk/>
            <pc:sldMk cId="398205226" sldId="27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09:44.820" v="345" actId="27636"/>
          <ac:spMkLst>
            <pc:docMk/>
            <pc:sldMk cId="398205226" sldId="272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3:58:56.771" v="283" actId="26606"/>
          <ac:spMkLst>
            <pc:docMk/>
            <pc:sldMk cId="398205226" sldId="272"/>
            <ac:spMk id="9" creationId="{73DE2CFE-42F2-48F0-8706-5264E012B10C}"/>
          </ac:spMkLst>
        </pc:spChg>
        <pc:picChg chg="mod">
          <ac:chgData name="Rafael Kuffner dos Anjos" userId="3925196f-71a7-46bf-baee-ed570243f2ce" providerId="ADAL" clId="{03263A97-07DF-465C-B515-B6B5C1A3ACEB}" dt="2021-11-16T17:09:46.389" v="346" actId="1076"/>
          <ac:picMkLst>
            <pc:docMk/>
            <pc:sldMk cId="398205226" sldId="272"/>
            <ac:picMk id="4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03263A97-07DF-465C-B515-B6B5C1A3ACEB}" dt="2021-11-16T17:12:43.525" v="385" actId="26606"/>
        <pc:sldMkLst>
          <pc:docMk/>
          <pc:sldMk cId="1733354032" sldId="273"/>
        </pc:sldMkLst>
        <pc:spChg chg="mod">
          <ac:chgData name="Rafael Kuffner dos Anjos" userId="3925196f-71a7-46bf-baee-ed570243f2ce" providerId="ADAL" clId="{03263A97-07DF-465C-B515-B6B5C1A3ACEB}" dt="2021-11-16T17:12:43.525" v="385" actId="26606"/>
          <ac:spMkLst>
            <pc:docMk/>
            <pc:sldMk cId="1733354032" sldId="27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12:43.525" v="385" actId="26606"/>
          <ac:spMkLst>
            <pc:docMk/>
            <pc:sldMk cId="1733354032" sldId="273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03263A97-07DF-465C-B515-B6B5C1A3ACEB}" dt="2021-11-16T17:12:43.525" v="385" actId="26606"/>
          <ac:spMkLst>
            <pc:docMk/>
            <pc:sldMk cId="1733354032" sldId="273"/>
            <ac:spMk id="9" creationId="{73DE2CFE-42F2-48F0-8706-5264E012B10C}"/>
          </ac:spMkLst>
        </pc:spChg>
        <pc:spChg chg="add">
          <ac:chgData name="Rafael Kuffner dos Anjos" userId="3925196f-71a7-46bf-baee-ed570243f2ce" providerId="ADAL" clId="{03263A97-07DF-465C-B515-B6B5C1A3ACEB}" dt="2021-11-16T17:12:43.525" v="385" actId="26606"/>
          <ac:spMkLst>
            <pc:docMk/>
            <pc:sldMk cId="1733354032" sldId="273"/>
            <ac:spMk id="14" creationId="{1A5ACB9A-B0E5-4B85-B616-BAAFCBF066AC}"/>
          </ac:spMkLst>
        </pc:spChg>
        <pc:spChg chg="add">
          <ac:chgData name="Rafael Kuffner dos Anjos" userId="3925196f-71a7-46bf-baee-ed570243f2ce" providerId="ADAL" clId="{03263A97-07DF-465C-B515-B6B5C1A3ACEB}" dt="2021-11-16T17:12:43.525" v="385" actId="26606"/>
          <ac:spMkLst>
            <pc:docMk/>
            <pc:sldMk cId="1733354032" sldId="273"/>
            <ac:spMk id="20" creationId="{21CD0CBD-C727-43F9-BDFE-34D6D1A97D46}"/>
          </ac:spMkLst>
        </pc:spChg>
        <pc:grpChg chg="add">
          <ac:chgData name="Rafael Kuffner dos Anjos" userId="3925196f-71a7-46bf-baee-ed570243f2ce" providerId="ADAL" clId="{03263A97-07DF-465C-B515-B6B5C1A3ACEB}" dt="2021-11-16T17:12:43.525" v="385" actId="26606"/>
          <ac:grpSpMkLst>
            <pc:docMk/>
            <pc:sldMk cId="1733354032" sldId="273"/>
            <ac:grpSpMk id="16" creationId="{72E88C85-0C12-45AB-AB38-7DD8508C1CCB}"/>
          </ac:grpSpMkLst>
        </pc:grpChg>
        <pc:picChg chg="mod">
          <ac:chgData name="Rafael Kuffner dos Anjos" userId="3925196f-71a7-46bf-baee-ed570243f2ce" providerId="ADAL" clId="{03263A97-07DF-465C-B515-B6B5C1A3ACEB}" dt="2021-11-16T17:12:43.525" v="385" actId="26606"/>
          <ac:picMkLst>
            <pc:docMk/>
            <pc:sldMk cId="1733354032" sldId="273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03263A97-07DF-465C-B515-B6B5C1A3ACEB}" dt="2021-11-16T17:06:07.336" v="294" actId="26606"/>
        <pc:sldMkLst>
          <pc:docMk/>
          <pc:sldMk cId="2104534075" sldId="274"/>
        </pc:sldMkLst>
        <pc:spChg chg="mod">
          <ac:chgData name="Rafael Kuffner dos Anjos" userId="3925196f-71a7-46bf-baee-ed570243f2ce" providerId="ADAL" clId="{03263A97-07DF-465C-B515-B6B5C1A3ACEB}" dt="2021-11-16T17:06:07.336" v="294" actId="26606"/>
          <ac:spMkLst>
            <pc:docMk/>
            <pc:sldMk cId="2104534075" sldId="27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06:07.336" v="294" actId="26606"/>
          <ac:spMkLst>
            <pc:docMk/>
            <pc:sldMk cId="2104534075" sldId="27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7:06:07.336" v="294" actId="26606"/>
          <ac:spMkLst>
            <pc:docMk/>
            <pc:sldMk cId="2104534075" sldId="274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03263A97-07DF-465C-B515-B6B5C1A3ACEB}" dt="2021-11-16T17:06:07.336" v="294" actId="26606"/>
          <ac:spMkLst>
            <pc:docMk/>
            <pc:sldMk cId="2104534075" sldId="274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03263A97-07DF-465C-B515-B6B5C1A3ACEB}" dt="2021-11-16T17:06:07.336" v="294" actId="26606"/>
          <ac:picMkLst>
            <pc:docMk/>
            <pc:sldMk cId="2104534075" sldId="274"/>
            <ac:picMk id="4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03263A97-07DF-465C-B515-B6B5C1A3ACEB}" dt="2021-11-16T17:06:01.641" v="293" actId="1076"/>
        <pc:sldMkLst>
          <pc:docMk/>
          <pc:sldMk cId="278933637" sldId="275"/>
        </pc:sldMkLst>
        <pc:spChg chg="mod">
          <ac:chgData name="Rafael Kuffner dos Anjos" userId="3925196f-71a7-46bf-baee-ed570243f2ce" providerId="ADAL" clId="{03263A97-07DF-465C-B515-B6B5C1A3ACEB}" dt="2021-11-16T17:05:57.314" v="291" actId="26606"/>
          <ac:spMkLst>
            <pc:docMk/>
            <pc:sldMk cId="278933637" sldId="27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05:57.314" v="291" actId="26606"/>
          <ac:spMkLst>
            <pc:docMk/>
            <pc:sldMk cId="278933637" sldId="275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03263A97-07DF-465C-B515-B6B5C1A3ACEB}" dt="2021-11-16T17:05:57.308" v="290" actId="26606"/>
          <ac:spMkLst>
            <pc:docMk/>
            <pc:sldMk cId="278933637" sldId="275"/>
            <ac:spMk id="9" creationId="{73DE2CFE-42F2-48F0-8706-5264E012B10C}"/>
          </ac:spMkLst>
        </pc:spChg>
        <pc:spChg chg="add">
          <ac:chgData name="Rafael Kuffner dos Anjos" userId="3925196f-71a7-46bf-baee-ed570243f2ce" providerId="ADAL" clId="{03263A97-07DF-465C-B515-B6B5C1A3ACEB}" dt="2021-11-16T17:05:57.314" v="291" actId="26606"/>
          <ac:spMkLst>
            <pc:docMk/>
            <pc:sldMk cId="278933637" sldId="275"/>
            <ac:spMk id="12" creationId="{3BAFD176-D4C4-45B9-8D6E-C25F94C5CBE0}"/>
          </ac:spMkLst>
        </pc:spChg>
        <pc:spChg chg="add">
          <ac:chgData name="Rafael Kuffner dos Anjos" userId="3925196f-71a7-46bf-baee-ed570243f2ce" providerId="ADAL" clId="{03263A97-07DF-465C-B515-B6B5C1A3ACEB}" dt="2021-11-16T17:05:57.314" v="291" actId="26606"/>
          <ac:spMkLst>
            <pc:docMk/>
            <pc:sldMk cId="278933637" sldId="275"/>
            <ac:spMk id="13" creationId="{9514E575-433A-4266-8C2D-C2BD62D81BE6}"/>
          </ac:spMkLst>
        </pc:spChg>
        <pc:picChg chg="mod">
          <ac:chgData name="Rafael Kuffner dos Anjos" userId="3925196f-71a7-46bf-baee-ed570243f2ce" providerId="ADAL" clId="{03263A97-07DF-465C-B515-B6B5C1A3ACEB}" dt="2021-11-16T17:06:01.641" v="293" actId="1076"/>
          <ac:picMkLst>
            <pc:docMk/>
            <pc:sldMk cId="278933637" sldId="275"/>
            <ac:picMk id="4" creationId="{00000000-0000-0000-0000-000000000000}"/>
          </ac:picMkLst>
        </pc:picChg>
        <pc:cxnChg chg="add">
          <ac:chgData name="Rafael Kuffner dos Anjos" userId="3925196f-71a7-46bf-baee-ed570243f2ce" providerId="ADAL" clId="{03263A97-07DF-465C-B515-B6B5C1A3ACEB}" dt="2021-11-16T17:05:57.314" v="291" actId="26606"/>
          <ac:cxnSpMkLst>
            <pc:docMk/>
            <pc:sldMk cId="278933637" sldId="275"/>
            <ac:cxnSpMk id="11" creationId="{E85B2D6B-877E-4599-A643-756FB8601309}"/>
          </ac:cxnSpMkLst>
        </pc:cxnChg>
      </pc:sldChg>
      <pc:sldChg chg="addSp delSp modSp add mod setBg">
        <pc:chgData name="Rafael Kuffner dos Anjos" userId="3925196f-71a7-46bf-baee-ed570243f2ce" providerId="ADAL" clId="{03263A97-07DF-465C-B515-B6B5C1A3ACEB}" dt="2021-11-16T17:11:08.667" v="381" actId="26606"/>
        <pc:sldMkLst>
          <pc:docMk/>
          <pc:sldMk cId="1013532364" sldId="276"/>
        </pc:sldMkLst>
        <pc:spChg chg="mod">
          <ac:chgData name="Rafael Kuffner dos Anjos" userId="3925196f-71a7-46bf-baee-ed570243f2ce" providerId="ADAL" clId="{03263A97-07DF-465C-B515-B6B5C1A3ACEB}" dt="2021-11-16T17:11:08.667" v="381" actId="26606"/>
          <ac:spMkLst>
            <pc:docMk/>
            <pc:sldMk cId="1013532364" sldId="27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11:08.667" v="381" actId="26606"/>
          <ac:spMkLst>
            <pc:docMk/>
            <pc:sldMk cId="1013532364" sldId="276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03263A97-07DF-465C-B515-B6B5C1A3ACEB}" dt="2021-11-16T17:11:08.667" v="381" actId="26606"/>
          <ac:spMkLst>
            <pc:docMk/>
            <pc:sldMk cId="1013532364" sldId="276"/>
            <ac:spMk id="8" creationId="{70DFC902-7D23-471A-B557-B6B6917D7A0D}"/>
          </ac:spMkLst>
        </pc:spChg>
        <pc:spChg chg="add del">
          <ac:chgData name="Rafael Kuffner dos Anjos" userId="3925196f-71a7-46bf-baee-ed570243f2ce" providerId="ADAL" clId="{03263A97-07DF-465C-B515-B6B5C1A3ACEB}" dt="2021-11-16T17:11:08.667" v="381" actId="26606"/>
          <ac:spMkLst>
            <pc:docMk/>
            <pc:sldMk cId="1013532364" sldId="276"/>
            <ac:spMk id="10" creationId="{A55D5633-D557-4DCA-982C-FF36EB7A1C00}"/>
          </ac:spMkLst>
        </pc:spChg>
        <pc:spChg chg="add del">
          <ac:chgData name="Rafael Kuffner dos Anjos" userId="3925196f-71a7-46bf-baee-ed570243f2ce" providerId="ADAL" clId="{03263A97-07DF-465C-B515-B6B5C1A3ACEB}" dt="2021-11-16T17:11:08.667" v="381" actId="26606"/>
          <ac:spMkLst>
            <pc:docMk/>
            <pc:sldMk cId="1013532364" sldId="276"/>
            <ac:spMk id="12" creationId="{450D3AD2-FA80-415F-A9CE-54D884561CD7}"/>
          </ac:spMkLst>
        </pc:spChg>
        <pc:spChg chg="add">
          <ac:chgData name="Rafael Kuffner dos Anjos" userId="3925196f-71a7-46bf-baee-ed570243f2ce" providerId="ADAL" clId="{03263A97-07DF-465C-B515-B6B5C1A3ACEB}" dt="2021-11-16T17:11:08.667" v="381" actId="26606"/>
          <ac:spMkLst>
            <pc:docMk/>
            <pc:sldMk cId="1013532364" sldId="276"/>
            <ac:spMk id="18" creationId="{2B1D4F77-A17C-43D7-B7FA-545148E4E93D}"/>
          </ac:spMkLst>
        </pc:spChg>
        <pc:picChg chg="add">
          <ac:chgData name="Rafael Kuffner dos Anjos" userId="3925196f-71a7-46bf-baee-ed570243f2ce" providerId="ADAL" clId="{03263A97-07DF-465C-B515-B6B5C1A3ACEB}" dt="2021-11-16T17:11:08.667" v="381" actId="26606"/>
          <ac:picMkLst>
            <pc:docMk/>
            <pc:sldMk cId="1013532364" sldId="276"/>
            <ac:picMk id="14" creationId="{3F8D1737-1EE4-41FA-9D6E-8823D6D89932}"/>
          </ac:picMkLst>
        </pc:picChg>
      </pc:sldChg>
      <pc:sldChg chg="addSp modSp add mod setBg">
        <pc:chgData name="Rafael Kuffner dos Anjos" userId="3925196f-71a7-46bf-baee-ed570243f2ce" providerId="ADAL" clId="{03263A97-07DF-465C-B515-B6B5C1A3ACEB}" dt="2021-11-16T17:13:02.765" v="386" actId="26606"/>
        <pc:sldMkLst>
          <pc:docMk/>
          <pc:sldMk cId="348417109" sldId="277"/>
        </pc:sldMkLst>
        <pc:spChg chg="mod">
          <ac:chgData name="Rafael Kuffner dos Anjos" userId="3925196f-71a7-46bf-baee-ed570243f2ce" providerId="ADAL" clId="{03263A97-07DF-465C-B515-B6B5C1A3ACEB}" dt="2021-11-16T17:13:02.765" v="386" actId="26606"/>
          <ac:spMkLst>
            <pc:docMk/>
            <pc:sldMk cId="348417109" sldId="27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13:02.765" v="386" actId="26606"/>
          <ac:spMkLst>
            <pc:docMk/>
            <pc:sldMk cId="348417109" sldId="27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7:13:02.765" v="386" actId="26606"/>
          <ac:spMkLst>
            <pc:docMk/>
            <pc:sldMk cId="348417109" sldId="277"/>
            <ac:spMk id="8" creationId="{488333BA-AE6E-427A-9B16-A39C8073F4EB}"/>
          </ac:spMkLst>
        </pc:spChg>
        <pc:spChg chg="add">
          <ac:chgData name="Rafael Kuffner dos Anjos" userId="3925196f-71a7-46bf-baee-ed570243f2ce" providerId="ADAL" clId="{03263A97-07DF-465C-B515-B6B5C1A3ACEB}" dt="2021-11-16T17:13:02.765" v="386" actId="26606"/>
          <ac:spMkLst>
            <pc:docMk/>
            <pc:sldMk cId="348417109" sldId="277"/>
            <ac:spMk id="10" creationId="{F98ED85F-DCEE-4B50-802E-71A6E3E12B04}"/>
          </ac:spMkLst>
        </pc:spChg>
      </pc:sldChg>
      <pc:sldChg chg="addSp modSp add mod setBg">
        <pc:chgData name="Rafael Kuffner dos Anjos" userId="3925196f-71a7-46bf-baee-ed570243f2ce" providerId="ADAL" clId="{03263A97-07DF-465C-B515-B6B5C1A3ACEB}" dt="2021-11-16T17:14:34.795" v="422" actId="26606"/>
        <pc:sldMkLst>
          <pc:docMk/>
          <pc:sldMk cId="433971970" sldId="278"/>
        </pc:sldMkLst>
        <pc:spChg chg="mod">
          <ac:chgData name="Rafael Kuffner dos Anjos" userId="3925196f-71a7-46bf-baee-ed570243f2ce" providerId="ADAL" clId="{03263A97-07DF-465C-B515-B6B5C1A3ACEB}" dt="2021-11-16T17:14:34.795" v="422" actId="26606"/>
          <ac:spMkLst>
            <pc:docMk/>
            <pc:sldMk cId="433971970" sldId="27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03263A97-07DF-465C-B515-B6B5C1A3ACEB}" dt="2021-11-16T17:14:34.795" v="422" actId="26606"/>
          <ac:spMkLst>
            <pc:docMk/>
            <pc:sldMk cId="433971970" sldId="27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03263A97-07DF-465C-B515-B6B5C1A3ACEB}" dt="2021-11-16T17:14:34.795" v="422" actId="26606"/>
          <ac:spMkLst>
            <pc:docMk/>
            <pc:sldMk cId="433971970" sldId="278"/>
            <ac:spMk id="8" creationId="{429917F3-0560-4C6F-B265-458B218C4B87}"/>
          </ac:spMkLst>
        </pc:spChg>
        <pc:grpChg chg="add">
          <ac:chgData name="Rafael Kuffner dos Anjos" userId="3925196f-71a7-46bf-baee-ed570243f2ce" providerId="ADAL" clId="{03263A97-07DF-465C-B515-B6B5C1A3ACEB}" dt="2021-11-16T17:14:34.795" v="422" actId="26606"/>
          <ac:grpSpMkLst>
            <pc:docMk/>
            <pc:sldMk cId="433971970" sldId="278"/>
            <ac:grpSpMk id="10" creationId="{AA39BAE7-7EB8-4E22-BCBB-F00F514DB7EA}"/>
          </ac:grpSpMkLst>
        </pc:grpChg>
      </pc:sldChg>
      <pc:sldChg chg="addSp delSp modSp add mod setBg">
        <pc:chgData name="Rafael Kuffner dos Anjos" userId="3925196f-71a7-46bf-baee-ed570243f2ce" providerId="ADAL" clId="{03263A97-07DF-465C-B515-B6B5C1A3ACEB}" dt="2021-11-16T17:14:28.705" v="421" actId="26606"/>
        <pc:sldMkLst>
          <pc:docMk/>
          <pc:sldMk cId="3782581630" sldId="279"/>
        </pc:sldMkLst>
        <pc:spChg chg="mod">
          <ac:chgData name="Rafael Kuffner dos Anjos" userId="3925196f-71a7-46bf-baee-ed570243f2ce" providerId="ADAL" clId="{03263A97-07DF-465C-B515-B6B5C1A3ACEB}" dt="2021-11-16T17:14:28.705" v="421" actId="26606"/>
          <ac:spMkLst>
            <pc:docMk/>
            <pc:sldMk cId="3782581630" sldId="279"/>
            <ac:spMk id="2" creationId="{0898C916-F449-D440-B3DD-C56F44C7F46E}"/>
          </ac:spMkLst>
        </pc:spChg>
        <pc:spChg chg="mod">
          <ac:chgData name="Rafael Kuffner dos Anjos" userId="3925196f-71a7-46bf-baee-ed570243f2ce" providerId="ADAL" clId="{03263A97-07DF-465C-B515-B6B5C1A3ACEB}" dt="2021-11-16T17:14:28.705" v="421" actId="26606"/>
          <ac:spMkLst>
            <pc:docMk/>
            <pc:sldMk cId="3782581630" sldId="279"/>
            <ac:spMk id="3" creationId="{E9E10BE9-C512-6441-B12B-008D3E6FA2D8}"/>
          </ac:spMkLst>
        </pc:spChg>
        <pc:spChg chg="add del">
          <ac:chgData name="Rafael Kuffner dos Anjos" userId="3925196f-71a7-46bf-baee-ed570243f2ce" providerId="ADAL" clId="{03263A97-07DF-465C-B515-B6B5C1A3ACEB}" dt="2021-11-16T17:14:27.668" v="418" actId="26606"/>
          <ac:spMkLst>
            <pc:docMk/>
            <pc:sldMk cId="3782581630" sldId="279"/>
            <ac:spMk id="8" creationId="{488333BA-AE6E-427A-9B16-A39C8073F4EB}"/>
          </ac:spMkLst>
        </pc:spChg>
        <pc:spChg chg="add del">
          <ac:chgData name="Rafael Kuffner dos Anjos" userId="3925196f-71a7-46bf-baee-ed570243f2ce" providerId="ADAL" clId="{03263A97-07DF-465C-B515-B6B5C1A3ACEB}" dt="2021-11-16T17:14:28.695" v="420" actId="26606"/>
          <ac:spMkLst>
            <pc:docMk/>
            <pc:sldMk cId="3782581630" sldId="279"/>
            <ac:spMk id="9" creationId="{98C94856-200D-405A-AB35-F9553D46E043}"/>
          </ac:spMkLst>
        </pc:spChg>
        <pc:spChg chg="add del">
          <ac:chgData name="Rafael Kuffner dos Anjos" userId="3925196f-71a7-46bf-baee-ed570243f2ce" providerId="ADAL" clId="{03263A97-07DF-465C-B515-B6B5C1A3ACEB}" dt="2021-11-16T17:14:27.668" v="418" actId="26606"/>
          <ac:spMkLst>
            <pc:docMk/>
            <pc:sldMk cId="3782581630" sldId="279"/>
            <ac:spMk id="10" creationId="{F98ED85F-DCEE-4B50-802E-71A6E3E12B04}"/>
          </ac:spMkLst>
        </pc:spChg>
        <pc:spChg chg="add">
          <ac:chgData name="Rafael Kuffner dos Anjos" userId="3925196f-71a7-46bf-baee-ed570243f2ce" providerId="ADAL" clId="{03263A97-07DF-465C-B515-B6B5C1A3ACEB}" dt="2021-11-16T17:14:28.705" v="421" actId="26606"/>
          <ac:spMkLst>
            <pc:docMk/>
            <pc:sldMk cId="3782581630" sldId="279"/>
            <ac:spMk id="11" creationId="{117BEB00-3E3D-4F08-AF56-DB0D22FB5F64}"/>
          </ac:spMkLst>
        </pc:spChg>
        <pc:spChg chg="add">
          <ac:chgData name="Rafael Kuffner dos Anjos" userId="3925196f-71a7-46bf-baee-ed570243f2ce" providerId="ADAL" clId="{03263A97-07DF-465C-B515-B6B5C1A3ACEB}" dt="2021-11-16T17:14:28.705" v="421" actId="26606"/>
          <ac:spMkLst>
            <pc:docMk/>
            <pc:sldMk cId="3782581630" sldId="279"/>
            <ac:spMk id="12" creationId="{9F701746-0657-4467-BBD3-24051A715C25}"/>
          </ac:spMkLst>
        </pc:spChg>
        <pc:picChg chg="add del">
          <ac:chgData name="Rafael Kuffner dos Anjos" userId="3925196f-71a7-46bf-baee-ed570243f2ce" providerId="ADAL" clId="{03263A97-07DF-465C-B515-B6B5C1A3ACEB}" dt="2021-11-16T17:14:28.695" v="420" actId="26606"/>
          <ac:picMkLst>
            <pc:docMk/>
            <pc:sldMk cId="3782581630" sldId="279"/>
            <ac:picMk id="5" creationId="{9DBCF3DD-771F-48F4-AC5F-8D2D48D6B7DF}"/>
          </ac:picMkLst>
        </pc:picChg>
        <pc:picChg chg="add">
          <ac:chgData name="Rafael Kuffner dos Anjos" userId="3925196f-71a7-46bf-baee-ed570243f2ce" providerId="ADAL" clId="{03263A97-07DF-465C-B515-B6B5C1A3ACEB}" dt="2021-11-16T17:14:28.705" v="421" actId="26606"/>
          <ac:picMkLst>
            <pc:docMk/>
            <pc:sldMk cId="3782581630" sldId="279"/>
            <ac:picMk id="13" creationId="{41484A90-70CB-4036-BC25-F347BCD3C2B0}"/>
          </ac:picMkLst>
        </pc:picChg>
      </pc:sldChg>
      <pc:sldChg chg="addSp modSp add mod setBg">
        <pc:chgData name="Rafael Kuffner dos Anjos" userId="3925196f-71a7-46bf-baee-ed570243f2ce" providerId="ADAL" clId="{03263A97-07DF-465C-B515-B6B5C1A3ACEB}" dt="2021-11-16T17:13:36.122" v="408" actId="26606"/>
        <pc:sldMkLst>
          <pc:docMk/>
          <pc:sldMk cId="4284229576" sldId="280"/>
        </pc:sldMkLst>
        <pc:spChg chg="mod">
          <ac:chgData name="Rafael Kuffner dos Anjos" userId="3925196f-71a7-46bf-baee-ed570243f2ce" providerId="ADAL" clId="{03263A97-07DF-465C-B515-B6B5C1A3ACEB}" dt="2021-11-16T17:13:36.122" v="408" actId="26606"/>
          <ac:spMkLst>
            <pc:docMk/>
            <pc:sldMk cId="4284229576" sldId="280"/>
            <ac:spMk id="2" creationId="{4E4DBD30-047B-EE40-AC4B-D17CA52678A5}"/>
          </ac:spMkLst>
        </pc:spChg>
        <pc:spChg chg="mod">
          <ac:chgData name="Rafael Kuffner dos Anjos" userId="3925196f-71a7-46bf-baee-ed570243f2ce" providerId="ADAL" clId="{03263A97-07DF-465C-B515-B6B5C1A3ACEB}" dt="2021-11-16T17:13:36.122" v="408" actId="26606"/>
          <ac:spMkLst>
            <pc:docMk/>
            <pc:sldMk cId="4284229576" sldId="280"/>
            <ac:spMk id="3" creationId="{A6055FD0-B0EE-AD40-93F6-DCCC47241D76}"/>
          </ac:spMkLst>
        </pc:spChg>
        <pc:spChg chg="add">
          <ac:chgData name="Rafael Kuffner dos Anjos" userId="3925196f-71a7-46bf-baee-ed570243f2ce" providerId="ADAL" clId="{03263A97-07DF-465C-B515-B6B5C1A3ACEB}" dt="2021-11-16T17:13:36.122" v="408" actId="26606"/>
          <ac:spMkLst>
            <pc:docMk/>
            <pc:sldMk cId="4284229576" sldId="280"/>
            <ac:spMk id="8" creationId="{429917F3-0560-4C6F-B265-458B218C4B87}"/>
          </ac:spMkLst>
        </pc:spChg>
        <pc:grpChg chg="add">
          <ac:chgData name="Rafael Kuffner dos Anjos" userId="3925196f-71a7-46bf-baee-ed570243f2ce" providerId="ADAL" clId="{03263A97-07DF-465C-B515-B6B5C1A3ACEB}" dt="2021-11-16T17:13:36.122" v="408" actId="26606"/>
          <ac:grpSpMkLst>
            <pc:docMk/>
            <pc:sldMk cId="4284229576" sldId="280"/>
            <ac:grpSpMk id="10" creationId="{AA39BAE7-7EB8-4E22-BCBB-F00F514DB7EA}"/>
          </ac:grpSpMkLst>
        </pc:grpChg>
      </pc:sldChg>
      <pc:sldChg chg="addSp delSp modSp new mod setBg addAnim delAnim setClrOvrMap">
        <pc:chgData name="Rafael Kuffner dos Anjos" userId="3925196f-71a7-46bf-baee-ed570243f2ce" providerId="ADAL" clId="{03263A97-07DF-465C-B515-B6B5C1A3ACEB}" dt="2021-11-16T13:54:28.221" v="200" actId="1076"/>
        <pc:sldMkLst>
          <pc:docMk/>
          <pc:sldMk cId="1185608208" sldId="281"/>
        </pc:sldMkLst>
        <pc:spChg chg="mod ord">
          <ac:chgData name="Rafael Kuffner dos Anjos" userId="3925196f-71a7-46bf-baee-ed570243f2ce" providerId="ADAL" clId="{03263A97-07DF-465C-B515-B6B5C1A3ACEB}" dt="2021-11-16T13:54:20.188" v="195" actId="26606"/>
          <ac:spMkLst>
            <pc:docMk/>
            <pc:sldMk cId="1185608208" sldId="281"/>
            <ac:spMk id="2" creationId="{70E40A21-91B8-48AE-A7DE-DAF380F47469}"/>
          </ac:spMkLst>
        </pc:spChg>
        <pc:spChg chg="add del mod">
          <ac:chgData name="Rafael Kuffner dos Anjos" userId="3925196f-71a7-46bf-baee-ed570243f2ce" providerId="ADAL" clId="{03263A97-07DF-465C-B515-B6B5C1A3ACEB}" dt="2021-11-16T13:54:06.373" v="180" actId="478"/>
          <ac:spMkLst>
            <pc:docMk/>
            <pc:sldMk cId="1185608208" sldId="281"/>
            <ac:spMk id="3" creationId="{EE50713C-9E7A-4497-B690-905F00B2E2C7}"/>
          </ac:spMkLst>
        </pc:spChg>
        <pc:spChg chg="add del">
          <ac:chgData name="Rafael Kuffner dos Anjos" userId="3925196f-71a7-46bf-baee-ed570243f2ce" providerId="ADAL" clId="{03263A97-07DF-465C-B515-B6B5C1A3ACEB}" dt="2021-11-16T13:54:10.511" v="182" actId="26606"/>
          <ac:spMkLst>
            <pc:docMk/>
            <pc:sldMk cId="1185608208" sldId="281"/>
            <ac:spMk id="75" creationId="{53F29798-D584-4792-9B62-3F5F5C36D619}"/>
          </ac:spMkLst>
        </pc:spChg>
        <pc:spChg chg="add del">
          <ac:chgData name="Rafael Kuffner dos Anjos" userId="3925196f-71a7-46bf-baee-ed570243f2ce" providerId="ADAL" clId="{03263A97-07DF-465C-B515-B6B5C1A3ACEB}" dt="2021-11-16T13:54:18.801" v="192" actId="26606"/>
          <ac:spMkLst>
            <pc:docMk/>
            <pc:sldMk cId="1185608208" sldId="281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03263A97-07DF-465C-B515-B6B5C1A3ACEB}" dt="2021-11-16T13:54:11.462" v="184" actId="26606"/>
          <ac:spMkLst>
            <pc:docMk/>
            <pc:sldMk cId="1185608208" sldId="281"/>
            <ac:spMk id="3081" creationId="{FA69AAE0-49D5-4C8B-8BA2-55898C00E05E}"/>
          </ac:spMkLst>
        </pc:spChg>
        <pc:spChg chg="add del">
          <ac:chgData name="Rafael Kuffner dos Anjos" userId="3925196f-71a7-46bf-baee-ed570243f2ce" providerId="ADAL" clId="{03263A97-07DF-465C-B515-B6B5C1A3ACEB}" dt="2021-11-16T13:54:16.530" v="186" actId="26606"/>
          <ac:spMkLst>
            <pc:docMk/>
            <pc:sldMk cId="1185608208" sldId="281"/>
            <ac:spMk id="3083" creationId="{53F29798-D584-4792-9B62-3F5F5C36D619}"/>
          </ac:spMkLst>
        </pc:spChg>
        <pc:spChg chg="add del">
          <ac:chgData name="Rafael Kuffner dos Anjos" userId="3925196f-71a7-46bf-baee-ed570243f2ce" providerId="ADAL" clId="{03263A97-07DF-465C-B515-B6B5C1A3ACEB}" dt="2021-11-16T13:54:18.801" v="192" actId="26606"/>
          <ac:spMkLst>
            <pc:docMk/>
            <pc:sldMk cId="1185608208" sldId="281"/>
            <ac:spMk id="3087" creationId="{B4D3D850-2041-4B7C-AED9-54DA385B14F7}"/>
          </ac:spMkLst>
        </pc:spChg>
        <pc:spChg chg="add del">
          <ac:chgData name="Rafael Kuffner dos Anjos" userId="3925196f-71a7-46bf-baee-ed570243f2ce" providerId="ADAL" clId="{03263A97-07DF-465C-B515-B6B5C1A3ACEB}" dt="2021-11-16T13:54:18.801" v="192" actId="26606"/>
          <ac:spMkLst>
            <pc:docMk/>
            <pc:sldMk cId="1185608208" sldId="281"/>
            <ac:spMk id="3088" creationId="{B497CCB5-5FC2-473C-AFCC-2430CEF1DF71}"/>
          </ac:spMkLst>
        </pc:spChg>
        <pc:spChg chg="add del">
          <ac:chgData name="Rafael Kuffner dos Anjos" userId="3925196f-71a7-46bf-baee-ed570243f2ce" providerId="ADAL" clId="{03263A97-07DF-465C-B515-B6B5C1A3ACEB}" dt="2021-11-16T13:54:20.185" v="194" actId="26606"/>
          <ac:spMkLst>
            <pc:docMk/>
            <pc:sldMk cId="1185608208" sldId="281"/>
            <ac:spMk id="3090" creationId="{AC0749D4-5D79-415F-A4FE-C04AA9FAF637}"/>
          </ac:spMkLst>
        </pc:spChg>
        <pc:spChg chg="add del">
          <ac:chgData name="Rafael Kuffner dos Anjos" userId="3925196f-71a7-46bf-baee-ed570243f2ce" providerId="ADAL" clId="{03263A97-07DF-465C-B515-B6B5C1A3ACEB}" dt="2021-11-16T13:54:20.185" v="194" actId="26606"/>
          <ac:spMkLst>
            <pc:docMk/>
            <pc:sldMk cId="1185608208" sldId="281"/>
            <ac:spMk id="3091" creationId="{E8C1EE2C-97A4-4801-8BC8-9D18F259BDAD}"/>
          </ac:spMkLst>
        </pc:spChg>
        <pc:spChg chg="add">
          <ac:chgData name="Rafael Kuffner dos Anjos" userId="3925196f-71a7-46bf-baee-ed570243f2ce" providerId="ADAL" clId="{03263A97-07DF-465C-B515-B6B5C1A3ACEB}" dt="2021-11-16T13:54:20.188" v="195" actId="26606"/>
          <ac:spMkLst>
            <pc:docMk/>
            <pc:sldMk cId="1185608208" sldId="281"/>
            <ac:spMk id="3093" creationId="{53F29798-D584-4792-9B62-3F5F5C36D619}"/>
          </ac:spMkLst>
        </pc:spChg>
        <pc:picChg chg="add del mod">
          <ac:chgData name="Rafael Kuffner dos Anjos" userId="3925196f-71a7-46bf-baee-ed570243f2ce" providerId="ADAL" clId="{03263A97-07DF-465C-B515-B6B5C1A3ACEB}" dt="2021-11-16T13:50:45.455" v="113" actId="478"/>
          <ac:picMkLst>
            <pc:docMk/>
            <pc:sldMk cId="1185608208" sldId="281"/>
            <ac:picMk id="3074" creationId="{C76A7071-93ED-4955-A689-E06420D0675A}"/>
          </ac:picMkLst>
        </pc:picChg>
        <pc:picChg chg="add del mod ord">
          <ac:chgData name="Rafael Kuffner dos Anjos" userId="3925196f-71a7-46bf-baee-ed570243f2ce" providerId="ADAL" clId="{03263A97-07DF-465C-B515-B6B5C1A3ACEB}" dt="2021-11-16T13:54:23.719" v="197" actId="14100"/>
          <ac:picMkLst>
            <pc:docMk/>
            <pc:sldMk cId="1185608208" sldId="281"/>
            <ac:picMk id="3076" creationId="{D6428104-D833-484D-A0EA-1FF6CBB1465C}"/>
          </ac:picMkLst>
        </pc:picChg>
        <pc:picChg chg="add del mod">
          <ac:chgData name="Rafael Kuffner dos Anjos" userId="3925196f-71a7-46bf-baee-ed570243f2ce" providerId="ADAL" clId="{03263A97-07DF-465C-B515-B6B5C1A3ACEB}" dt="2021-11-16T13:54:28.221" v="200" actId="1076"/>
          <ac:picMkLst>
            <pc:docMk/>
            <pc:sldMk cId="1185608208" sldId="281"/>
            <ac:picMk id="3078" creationId="{AECAD039-1129-4936-A770-B7DCBF1807B4}"/>
          </ac:picMkLst>
        </pc:picChg>
        <pc:picChg chg="add del mod">
          <ac:chgData name="Rafael Kuffner dos Anjos" userId="3925196f-71a7-46bf-baee-ed570243f2ce" providerId="ADAL" clId="{03263A97-07DF-465C-B515-B6B5C1A3ACEB}" dt="2021-11-16T13:53:52.826" v="157"/>
          <ac:picMkLst>
            <pc:docMk/>
            <pc:sldMk cId="1185608208" sldId="281"/>
            <ac:picMk id="3080" creationId="{CDFCD737-0512-49E7-A1AF-826F8D526E79}"/>
          </ac:picMkLst>
        </pc:picChg>
        <pc:cxnChg chg="add del">
          <ac:chgData name="Rafael Kuffner dos Anjos" userId="3925196f-71a7-46bf-baee-ed570243f2ce" providerId="ADAL" clId="{03263A97-07DF-465C-B515-B6B5C1A3ACEB}" dt="2021-11-16T13:54:17.117" v="189" actId="26606"/>
          <ac:cxnSpMkLst>
            <pc:docMk/>
            <pc:sldMk cId="1185608208" sldId="281"/>
            <ac:cxnSpMk id="77" creationId="{C800968E-0A99-46C4-A9B2-6A63AC66F4B0}"/>
          </ac:cxnSpMkLst>
        </pc:cxnChg>
        <pc:cxnChg chg="add del">
          <ac:chgData name="Rafael Kuffner dos Anjos" userId="3925196f-71a7-46bf-baee-ed570243f2ce" providerId="ADAL" clId="{03263A97-07DF-465C-B515-B6B5C1A3ACEB}" dt="2021-11-16T13:54:17.117" v="189" actId="26606"/>
          <ac:cxnSpMkLst>
            <pc:docMk/>
            <pc:sldMk cId="1185608208" sldId="281"/>
            <ac:cxnSpMk id="3085" creationId="{EBAD6A72-88E8-42F7-88B9-CAF744536BE4}"/>
          </ac:cxnSpMkLst>
        </pc:cxnChg>
      </pc:sldChg>
      <pc:sldChg chg="modSp new mod">
        <pc:chgData name="Rafael Kuffner dos Anjos" userId="3925196f-71a7-46bf-baee-ed570243f2ce" providerId="ADAL" clId="{03263A97-07DF-465C-B515-B6B5C1A3ACEB}" dt="2021-11-16T13:55:35.528" v="223" actId="20577"/>
        <pc:sldMkLst>
          <pc:docMk/>
          <pc:sldMk cId="2199409861" sldId="282"/>
        </pc:sldMkLst>
        <pc:spChg chg="mod">
          <ac:chgData name="Rafael Kuffner dos Anjos" userId="3925196f-71a7-46bf-baee-ed570243f2ce" providerId="ADAL" clId="{03263A97-07DF-465C-B515-B6B5C1A3ACEB}" dt="2021-11-16T13:54:36.649" v="210" actId="20577"/>
          <ac:spMkLst>
            <pc:docMk/>
            <pc:sldMk cId="2199409861" sldId="282"/>
            <ac:spMk id="2" creationId="{8578461A-425E-43DC-9229-6B731CC6295C}"/>
          </ac:spMkLst>
        </pc:spChg>
        <pc:spChg chg="mod">
          <ac:chgData name="Rafael Kuffner dos Anjos" userId="3925196f-71a7-46bf-baee-ed570243f2ce" providerId="ADAL" clId="{03263A97-07DF-465C-B515-B6B5C1A3ACEB}" dt="2021-11-16T13:55:35.528" v="223" actId="20577"/>
          <ac:spMkLst>
            <pc:docMk/>
            <pc:sldMk cId="2199409861" sldId="282"/>
            <ac:spMk id="3" creationId="{00E12D2C-4F6B-4725-97F3-DE4E34414A3D}"/>
          </ac:spMkLst>
        </pc:spChg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561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3135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g.tuwien.ac.at/research/rendering/ART/Gallery/Radiosity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17 - Alternate Rendering Methods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Carr </a:t>
            </a:r>
            <a:r>
              <a:rPr lang="pt-PT" dirty="0"/>
              <a:t>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" y="513050"/>
            <a:ext cx="12180094" cy="1071563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Ray-tracing (</a:t>
            </a:r>
            <a:r>
              <a:rPr lang="en-US" dirty="0" err="1">
                <a:solidFill>
                  <a:schemeClr val="bg1"/>
                </a:solidFill>
              </a:rPr>
              <a:t>Kajiya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96000" y="1687853"/>
            <a:ext cx="4100959" cy="4121315"/>
            <a:chOff x="2879725" y="1574800"/>
            <a:chExt cx="7258050" cy="72940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9725" y="1574800"/>
              <a:ext cx="7258050" cy="648533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796177" y="7969529"/>
              <a:ext cx="1151849" cy="899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1125">
                  <a:solidFill>
                    <a:srgbClr val="000000"/>
                  </a:solidFill>
                  <a:latin typeface="Palatino Linotype" charset="0"/>
                  <a:ea typeface="Palatino Linotype" charset="0"/>
                  <a:cs typeface="Palatino Linotype" charset="0"/>
                  <a:sym typeface="Gill Sans"/>
                </a:rPr>
                <a:t>Bounce 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45779" y="7969527"/>
              <a:ext cx="1151849" cy="899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1125">
                  <a:solidFill>
                    <a:srgbClr val="000000"/>
                  </a:solidFill>
                  <a:latin typeface="Palatino Linotype" charset="0"/>
                  <a:ea typeface="Palatino Linotype" charset="0"/>
                  <a:cs typeface="Palatino Linotype" charset="0"/>
                  <a:sym typeface="Gill Sans"/>
                </a:rPr>
                <a:t>Bounce 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95382" y="7969527"/>
              <a:ext cx="1151849" cy="899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1125">
                  <a:solidFill>
                    <a:srgbClr val="000000"/>
                  </a:solidFill>
                  <a:latin typeface="Palatino Linotype" charset="0"/>
                  <a:ea typeface="Palatino Linotype" charset="0"/>
                  <a:cs typeface="Palatino Linotype" charset="0"/>
                  <a:sym typeface="Gill Sans"/>
                </a:rPr>
                <a:t>Bounce 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44983" y="7969527"/>
              <a:ext cx="1151849" cy="899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1125">
                  <a:solidFill>
                    <a:srgbClr val="000000"/>
                  </a:solidFill>
                  <a:latin typeface="Palatino Linotype" charset="0"/>
                  <a:ea typeface="Palatino Linotype" charset="0"/>
                  <a:cs typeface="Palatino Linotype" charset="0"/>
                  <a:sym typeface="Gill Sans"/>
                </a:rPr>
                <a:t>Bounce 4</a:t>
              </a:r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136501" y="2937794"/>
            <a:ext cx="9135070" cy="1914249"/>
          </a:xfrm>
        </p:spPr>
        <p:txBody>
          <a:bodyPr>
            <a:normAutofit/>
          </a:bodyPr>
          <a:lstStyle/>
          <a:p>
            <a:r>
              <a:rPr lang="en-US" dirty="0"/>
              <a:t>Scatter multiple rays</a:t>
            </a:r>
          </a:p>
          <a:p>
            <a:r>
              <a:rPr lang="en-US" dirty="0"/>
              <a:t>Share early stages of path</a:t>
            </a:r>
          </a:p>
          <a:p>
            <a:r>
              <a:rPr lang="en-US" dirty="0"/>
              <a:t>Just a different way of doing it!</a:t>
            </a:r>
          </a:p>
        </p:txBody>
      </p:sp>
    </p:spTree>
    <p:extLst>
      <p:ext uri="{BB962C8B-B14F-4D97-AF65-F5344CB8AC3E}">
        <p14:creationId xmlns:p14="http://schemas.microsoft.com/office/powerpoint/2010/main" val="7653000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Bidirectional Path Tracing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630" y="2307478"/>
            <a:ext cx="4501769" cy="394817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Trace light outwards from light source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Trace paths outwards from eye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Compute </a:t>
            </a:r>
            <a:r>
              <a:rPr lang="en-US" sz="2400" i="1" dirty="0">
                <a:latin typeface="+mn-lt"/>
                <a:ea typeface="+mn-ea"/>
              </a:rPr>
              <a:t>all</a:t>
            </a:r>
            <a:r>
              <a:rPr lang="en-US" sz="2400" dirty="0">
                <a:latin typeface="+mn-lt"/>
                <a:ea typeface="+mn-ea"/>
              </a:rPr>
              <a:t> splices between them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May converge faster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Uses Next event estimation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71" y="3115590"/>
            <a:ext cx="6691698" cy="233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52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3BAFD176-D4C4-45B9-8D6E-C25F94C5C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434101"/>
            <a:ext cx="9552448" cy="1232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Occlusion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5B2D6B-877E-4599-A643-756FB8601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1676579"/>
            <a:ext cx="1062763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9514E575-433A-4266-8C2D-C2BD62D81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19" y="2919937"/>
            <a:ext cx="5943191" cy="33411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Not all paths can be spliced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Occluders (black) mean no contribution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So this is wasteful for large scenes– O(N</a:t>
            </a:r>
            <a:r>
              <a:rPr lang="en-US" sz="2400" baseline="30000">
                <a:latin typeface="+mn-lt"/>
                <a:ea typeface="+mn-ea"/>
              </a:rPr>
              <a:t>2</a:t>
            </a:r>
            <a:r>
              <a:rPr lang="en-US" sz="2400">
                <a:latin typeface="+mn-lt"/>
                <a:ea typeface="+mn-ea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49" y="3429000"/>
            <a:ext cx="4708450" cy="16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36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Markov Chains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can reframe this using Markov Chains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Probability of light transport between points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Each ray is a path through the FSM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Expressed (again) as a matrix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629102"/>
            <a:ext cx="6019331" cy="35965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453407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riction on a tunnel">
            <a:extLst>
              <a:ext uri="{FF2B5EF4-FFF2-40B4-BE49-F238E27FC236}">
                <a16:creationId xmlns:a16="http://schemas.microsoft.com/office/drawing/2014/main" id="{3F8D1737-1EE4-41FA-9D6E-8823D6D89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Metropolis Light Transport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Instead of a random walk between </a:t>
            </a:r>
            <a:r>
              <a:rPr lang="en-US" sz="1800" i="1">
                <a:latin typeface="+mn-lt"/>
                <a:ea typeface="+mn-ea"/>
              </a:rPr>
              <a:t>points</a:t>
            </a:r>
            <a:endParaRPr lang="en-US" sz="180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Take a random walk between </a:t>
            </a:r>
            <a:r>
              <a:rPr lang="en-US" sz="1800" i="1">
                <a:latin typeface="+mn-lt"/>
                <a:ea typeface="+mn-ea"/>
              </a:rPr>
              <a:t>paths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Converges even faster!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Sampling strategies are difficult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And it starts being evolutionary in nature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Doable, but no guarantees</a:t>
            </a:r>
          </a:p>
        </p:txBody>
      </p:sp>
    </p:spTree>
    <p:extLst>
      <p:ext uri="{BB962C8B-B14F-4D97-AF65-F5344CB8AC3E}">
        <p14:creationId xmlns:p14="http://schemas.microsoft.com/office/powerpoint/2010/main" val="10135323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Photon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6763" y="2286002"/>
            <a:ext cx="5014912" cy="3322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Trace light from light sources to patches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Accumulate light on patches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Then trace rays from eye to patches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and collect accumulated photon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72141"/>
            <a:ext cx="5451592" cy="21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540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Image-Space Photon Maps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1</a:t>
            </a:r>
            <a:r>
              <a:rPr lang="en-US" sz="2400" baseline="30000">
                <a:latin typeface="+mn-lt"/>
                <a:ea typeface="+mn-ea"/>
              </a:rPr>
              <a:t>st</a:t>
            </a:r>
            <a:r>
              <a:rPr lang="en-US" sz="2400">
                <a:latin typeface="+mn-lt"/>
                <a:ea typeface="+mn-ea"/>
              </a:rPr>
              <a:t> stage of photon mapping is photon tracing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Trace photons from lights to surfaces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2</a:t>
            </a:r>
            <a:r>
              <a:rPr lang="en-US" sz="2400" baseline="30000">
                <a:latin typeface="+mn-lt"/>
                <a:ea typeface="+mn-ea"/>
              </a:rPr>
              <a:t>nd</a:t>
            </a:r>
            <a:r>
              <a:rPr lang="en-US" sz="2400">
                <a:latin typeface="+mn-lt"/>
                <a:ea typeface="+mn-ea"/>
              </a:rPr>
              <a:t> stage is the actual render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And we can substitute projective rendering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i.e. construct a photon map on CPU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render scene with photon map on GPU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"Only" works for point-lights &amp; pinhole</a:t>
            </a:r>
          </a:p>
        </p:txBody>
      </p:sp>
    </p:spTree>
    <p:extLst>
      <p:ext uri="{BB962C8B-B14F-4D97-AF65-F5344CB8AC3E}">
        <p14:creationId xmlns:p14="http://schemas.microsoft.com/office/powerpoint/2010/main" val="3484171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DBD30-047B-EE40-AC4B-D17CA526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Phong Shading (in case you forgot)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55FD0-B0EE-AD40-93F6-DCCC4724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Replaces Gouraud shading of triangles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Render the geometric object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Don’t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 interpolate shading on triangle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Instead interpolate </a:t>
            </a:r>
            <a:r>
              <a:rPr lang="en-US" sz="2000" i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normal</a:t>
            </a:r>
            <a:endParaRPr lang="en-US" sz="2000">
              <a:solidFill>
                <a:schemeClr val="tx1">
                  <a:alpha val="60000"/>
                </a:schemeClr>
              </a:solidFill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Then put Phong lighting in a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But same pixel may compute many times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And Phong computation is expensive</a:t>
            </a:r>
          </a:p>
        </p:txBody>
      </p:sp>
    </p:spTree>
    <p:extLst>
      <p:ext uri="{BB962C8B-B14F-4D97-AF65-F5344CB8AC3E}">
        <p14:creationId xmlns:p14="http://schemas.microsoft.com/office/powerpoint/2010/main" val="42842295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Interior of dark warehouse">
            <a:extLst>
              <a:ext uri="{FF2B5EF4-FFF2-40B4-BE49-F238E27FC236}">
                <a16:creationId xmlns:a16="http://schemas.microsoft.com/office/drawing/2014/main" id="{41484A90-70CB-4036-BC25-F347BCD3C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4" r="14127"/>
          <a:stretch/>
        </p:blipFill>
        <p:spPr>
          <a:xfrm>
            <a:off x="4559968" y="10"/>
            <a:ext cx="7632032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8C916-F449-D440-B3DD-C56F44C7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4092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+mj-lt"/>
              </a:rPr>
              <a:t>Deffered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10BE9-C512-6441-B12B-008D3E6FA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051" y="2286000"/>
            <a:ext cx="3409200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Use projective rendering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But with texture coordinates &amp; IDs only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Store the result in the frame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Now render the frame buffer as a quad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Each pixel already knows its u,v &amp; texture(s)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So it can look up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37825816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There are </a:t>
            </a:r>
            <a:r>
              <a:rPr lang="en-US" sz="2000" i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many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 ways to do this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All of them try to accelerate a basic idea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Trace rays from lights to surfaces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Trace rays from surfaces to surfaces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Trace rays from surfaces to camera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</a:rPr>
              <a:t>Integrate rays at a pixel or point</a:t>
            </a:r>
          </a:p>
        </p:txBody>
      </p:sp>
    </p:spTree>
    <p:extLst>
      <p:ext uri="{BB962C8B-B14F-4D97-AF65-F5344CB8AC3E}">
        <p14:creationId xmlns:p14="http://schemas.microsoft.com/office/powerpoint/2010/main" val="4339719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Radiance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𝐸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L is radiance field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E is emitted light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T is scattered light</a:t>
                </a:r>
              </a:p>
              <a:p>
                <a:pPr lvl="2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∈</m:t>
                        </m:r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  <m:t>𝑺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</m:sub>
                          <m:sup>
                            <m:r>
                              <m:rPr>
                                <m:brk m:alnAt="23"/>
                              </m:rPr>
                              <a:rPr lang="en-US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bSup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𝑃</m:t>
                            </m:r>
                          </m:e>
                        </m:d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r="-278" b="-853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Fields of wheat">
            <a:extLst>
              <a:ext uri="{FF2B5EF4-FFF2-40B4-BE49-F238E27FC236}">
                <a16:creationId xmlns:a16="http://schemas.microsoft.com/office/drawing/2014/main" id="{388F19FF-BC64-484D-A06C-635620B40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51" r="2022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795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39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8461A-425E-43DC-9229-6B731CC6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0E12D2C-4F6B-4725-97F3-DE4E34414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S9: </a:t>
            </a:r>
            <a:r>
              <a:rPr lang="pt-PT" dirty="0" err="1"/>
              <a:t>Qutorial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940986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Mutual Visibility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Consider two points P &amp; Q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Can they see </a:t>
            </a:r>
            <a:r>
              <a:rPr lang="en-US" sz="2000" i="1">
                <a:latin typeface="+mn-lt"/>
                <a:ea typeface="+mn-ea"/>
              </a:rPr>
              <a:t>each other?</a:t>
            </a:r>
            <a:endParaRPr lang="en-US" sz="200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If so, light travels from one to the other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 basis of many optimisations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55FB7B10-C307-43DA-ACD5-AFFCA9DF5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48" r="465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891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412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 1: Radiosity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2438400"/>
                <a:ext cx="10515600" cy="373856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600">
                    <a:latin typeface="+mn-lt"/>
                    <a:ea typeface="+mn-ea"/>
                  </a:rPr>
                  <a:t>Divide the world into patches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600">
                    <a:latin typeface="+mn-lt"/>
                    <a:ea typeface="+mn-ea"/>
                  </a:rPr>
                  <a:t>Compute light exchange between patches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600">
                    <a:latin typeface="+mn-lt"/>
                    <a:ea typeface="+mn-ea"/>
                  </a:rPr>
                  <a:t>Matrix F expresses this interchange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600" b="0" i="1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  <a:ea typeface="+mn-ea"/>
                          </a:rPr>
                          <m:t>𝐷</m:t>
                        </m:r>
                        <m:d>
                          <m:dPr>
                            <m:ctrlPr>
                              <a:rPr lang="en-US" sz="26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  <a:ea typeface="+mn-ea"/>
                              </a:rPr>
                              <m:t>𝜌</m:t>
                            </m:r>
                          </m:e>
                        </m:d>
                        <m:r>
                          <a:rPr lang="en-US" sz="2600" b="0" i="1">
                            <a:latin typeface="Cambria Math" panose="02040503050406030204" pitchFamily="18" charset="0"/>
                            <a:ea typeface="+mn-ea"/>
                          </a:rPr>
                          <m:t>𝐹</m:t>
                        </m:r>
                      </m:e>
                    </m:d>
                    <m:r>
                      <a:rPr lang="en-US" sz="2600" b="0" i="1"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lang="en-US" sz="26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sz="2600" b="0" i="1">
                        <a:latin typeface="Cambria Math" panose="02040503050406030204" pitchFamily="18" charset="0"/>
                        <a:ea typeface="+mn-ea"/>
                      </a:rPr>
                      <m:t>𝑒</m:t>
                    </m:r>
                  </m:oMath>
                </a14:m>
                <a:endParaRPr lang="en-US" sz="2600" b="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600">
                    <a:latin typeface="+mn-lt"/>
                    <a:ea typeface="+mn-ea"/>
                  </a:rPr>
                  <a:t>Turns it into a system of linear equations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600">
                    <a:latin typeface="+mn-lt"/>
                    <a:ea typeface="+mn-ea"/>
                  </a:rPr>
                  <a:t>Which we solve (expensively)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2438400"/>
                <a:ext cx="10515600" cy="3738562"/>
              </a:xfrm>
              <a:blipFill>
                <a:blip r:embed="rId2"/>
                <a:stretch>
                  <a:fillRect t="-4405" b="-375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0389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Uma imagem com parede, edifício, teto, interior&#10;&#10;Descrição gerada automaticamente">
            <a:extLst>
              <a:ext uri="{FF2B5EF4-FFF2-40B4-BE49-F238E27FC236}">
                <a16:creationId xmlns:a16="http://schemas.microsoft.com/office/drawing/2014/main" id="{7516C7B2-2FA3-46B9-962D-460C8CA87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/>
          <a:stretch/>
        </p:blipFill>
        <p:spPr bwMode="auto">
          <a:xfrm>
            <a:off x="990600" y="2166938"/>
            <a:ext cx="3308350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Uma imagem com interior, verde, parede, brilhante&#10;&#10;Descrição gerada automaticamente">
            <a:extLst>
              <a:ext uri="{FF2B5EF4-FFF2-40B4-BE49-F238E27FC236}">
                <a16:creationId xmlns:a16="http://schemas.microsoft.com/office/drawing/2014/main" id="{22792331-C2E5-43D7-839D-959F002F8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166938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ma imagem com parede, interior, pintado&#10;&#10;Descrição gerada automaticamente">
            <a:extLst>
              <a:ext uri="{FF2B5EF4-FFF2-40B4-BE49-F238E27FC236}">
                <a16:creationId xmlns:a16="http://schemas.microsoft.com/office/drawing/2014/main" id="{BA5AC263-3528-4CAB-B9E4-2794748EF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2342"/>
          <a:stretch/>
        </p:blipFill>
        <p:spPr bwMode="auto">
          <a:xfrm>
            <a:off x="7893050" y="2166938"/>
            <a:ext cx="3308350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Radiosity Results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043CC8E-FF49-4B3A-B1FF-A7F5200FF59D}"/>
              </a:ext>
            </a:extLst>
          </p:cNvPr>
          <p:cNvSpPr txBox="1"/>
          <p:nvPr/>
        </p:nvSpPr>
        <p:spPr>
          <a:xfrm>
            <a:off x="838200" y="5727037"/>
            <a:ext cx="6134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ART - Radiosity Gallery (tuwien.ac.at)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979414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Radiosity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186" y="2431765"/>
            <a:ext cx="12070814" cy="42003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Matrix is sparse – many patches are occluded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Patch shape / details are important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We can progressively refine patches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We can substitute spherical harmonics</a:t>
            </a:r>
          </a:p>
          <a:p>
            <a:pPr marL="516538" lvl="1" indent="-228600">
              <a:buFont typeface="Arial" panose="020B0604020202020204" pitchFamily="34" charset="0"/>
              <a:buChar char="•"/>
              <a:tabLst>
                <a:tab pos="1116171" algn="l"/>
              </a:tabLst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But it only works for Lambertian reflection</a:t>
            </a:r>
          </a:p>
          <a:p>
            <a:pPr marL="757631" lvl="2" indent="-228600">
              <a:buFont typeface="Arial" panose="020B0604020202020204" pitchFamily="34" charset="0"/>
              <a:buChar char="•"/>
              <a:tabLst>
                <a:tab pos="1116171" algn="l"/>
              </a:tabLst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There are adaptations to add specular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160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Series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Rewrite equation in terms of emitted light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sz="2000">
                    <a:latin typeface="+mn-lt"/>
                    <a:ea typeface="+mn-ea"/>
                  </a:rPr>
                  <a:t>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And pretend they're matrices, so invert: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𝐼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𝑇</m:t>
                            </m:r>
                          </m:e>
                        </m:d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</m:oMath>
                </a14:m>
                <a:endParaRPr lang="en-US" sz="2000" b="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≈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3</m:t>
                            </m:r>
                          </m:sup>
                        </m:s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+…</m:t>
                        </m:r>
                      </m:e>
                    </m:d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</m:sup>
                    </m:sSup>
                  </m:oMath>
                </a14:m>
                <a:endParaRPr lang="en-US" sz="2000" b="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The sum of 0 + 1 + 2 + 3 + ... photon bounces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And we can exploit eigenanalysis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t="-1288" b="-8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363DCFDF-16F1-454D-AE62-3D5D2F9F9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0" r="1836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722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 Tracing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Only </a:t>
            </a:r>
            <a:r>
              <a:rPr lang="en-US" sz="2000" i="1">
                <a:latin typeface="+mn-lt"/>
                <a:ea typeface="+mn-ea"/>
              </a:rPr>
              <a:t>one</a:t>
            </a:r>
            <a:r>
              <a:rPr lang="en-US" sz="2000">
                <a:latin typeface="+mn-lt"/>
                <a:ea typeface="+mn-ea"/>
              </a:rPr>
              <a:t> recursive ray per path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Subject to noise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you can repeat for many rays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Or you can </a:t>
            </a:r>
            <a:r>
              <a:rPr lang="en-US" sz="2000" i="1">
                <a:latin typeface="+mn-lt"/>
                <a:ea typeface="+mn-ea"/>
              </a:rPr>
              <a:t>share</a:t>
            </a:r>
            <a:r>
              <a:rPr lang="en-US" sz="2000">
                <a:latin typeface="+mn-lt"/>
                <a:ea typeface="+mn-ea"/>
              </a:rPr>
              <a:t> the start of the path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23152"/>
            <a:ext cx="6019331" cy="50084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30612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7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6428104-D833-484D-A0EA-1FF6CBB1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4" y="1467304"/>
            <a:ext cx="5120140" cy="51201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ECAD039-1129-4936-A770-B7DCBF180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60" y="1467304"/>
            <a:ext cx="5120140" cy="51201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E40A21-91B8-48AE-A7DE-DAF380F4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 tracing results</a:t>
            </a:r>
          </a:p>
        </p:txBody>
      </p:sp>
    </p:spTree>
    <p:extLst>
      <p:ext uri="{BB962C8B-B14F-4D97-AF65-F5344CB8AC3E}">
        <p14:creationId xmlns:p14="http://schemas.microsoft.com/office/powerpoint/2010/main" val="11856082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604</Words>
  <Application>Microsoft Office PowerPoint</Application>
  <PresentationFormat>Ecrã Panorâmico</PresentationFormat>
  <Paragraphs>112</Paragraphs>
  <Slides>20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8" baseType="lpstr">
      <vt:lpstr>Gill Sans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17 - Alternate Rendering Methods</vt:lpstr>
      <vt:lpstr>Radiance Field</vt:lpstr>
      <vt:lpstr>Mutual Visibility</vt:lpstr>
      <vt:lpstr>Solution 1: Radiosity</vt:lpstr>
      <vt:lpstr>Radiosity Results</vt:lpstr>
      <vt:lpstr>Radiosity Notes</vt:lpstr>
      <vt:lpstr>Series Solution</vt:lpstr>
      <vt:lpstr>Path Tracing</vt:lpstr>
      <vt:lpstr>Path tracing results</vt:lpstr>
      <vt:lpstr>Ray-tracing (Kajiya)</vt:lpstr>
      <vt:lpstr>Bidirectional Path Tracing</vt:lpstr>
      <vt:lpstr>Occlusion</vt:lpstr>
      <vt:lpstr>Markov Chains</vt:lpstr>
      <vt:lpstr>Metropolis Light Transport</vt:lpstr>
      <vt:lpstr>Photon Mapping</vt:lpstr>
      <vt:lpstr>Image-Space Photon Maps</vt:lpstr>
      <vt:lpstr>Phong Shading (in case you forgot)</vt:lpstr>
      <vt:lpstr>Deffered Rendering</vt:lpstr>
      <vt:lpstr>Summary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1</cp:revision>
  <dcterms:created xsi:type="dcterms:W3CDTF">2021-09-14T08:44:47Z</dcterms:created>
  <dcterms:modified xsi:type="dcterms:W3CDTF">2021-11-26T09:27:16Z</dcterms:modified>
</cp:coreProperties>
</file>